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slideLayouts/slideLayout4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4"/>
    <p:sldMasterId id="2147483709" r:id="rId5"/>
  </p:sldMasterIdLst>
  <p:notesMasterIdLst>
    <p:notesMasterId r:id="rId14"/>
  </p:notesMasterIdLst>
  <p:handoutMasterIdLst>
    <p:handoutMasterId r:id="rId15"/>
  </p:handoutMasterIdLst>
  <p:sldIdLst>
    <p:sldId id="256" r:id="rId6"/>
    <p:sldId id="257" r:id="rId7"/>
    <p:sldId id="258" r:id="rId8"/>
    <p:sldId id="259" r:id="rId9"/>
    <p:sldId id="260" r:id="rId10"/>
    <p:sldId id="261" r:id="rId11"/>
    <p:sldId id="264" r:id="rId12"/>
    <p:sldId id="263" r:id="rId13"/>
  </p:sldIdLst>
  <p:sldSz cx="12192000" cy="6858000"/>
  <p:notesSz cx="6858000" cy="9144000"/>
  <p:custDataLst>
    <p:tags r:id="rId16"/>
  </p:custDataLst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n Huber" initials="BRH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9C2"/>
    <a:srgbClr val="969696"/>
    <a:srgbClr val="C1C1C1"/>
    <a:srgbClr val="EBEBEB"/>
    <a:srgbClr val="C0C0C0"/>
    <a:srgbClr val="EAEAEA"/>
    <a:srgbClr val="008DCE"/>
    <a:srgbClr val="0079CE"/>
    <a:srgbClr val="0079C1"/>
    <a:srgbClr val="F6CF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077" autoAdjust="0"/>
    <p:restoredTop sz="86795"/>
  </p:normalViewPr>
  <p:slideViewPr>
    <p:cSldViewPr snapToObjects="1" showGuides="1">
      <p:cViewPr varScale="1">
        <p:scale>
          <a:sx n="66" d="100"/>
          <a:sy n="66" d="100"/>
        </p:scale>
        <p:origin x="1085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560"/>
    </p:cViewPr>
  </p:sorterViewPr>
  <p:notesViewPr>
    <p:cSldViewPr showGuides="1">
      <p:cViewPr varScale="1">
        <p:scale>
          <a:sx n="135" d="100"/>
          <a:sy n="135" d="100"/>
        </p:scale>
        <p:origin x="-3520" y="-12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tags" Target="tags/tag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58D524-483A-4D44-8ABD-9ADD994E083A}" type="datetimeFigureOut">
              <a:rPr lang="nl-NL" smtClean="0"/>
              <a:t>14-10-2018</a:t>
            </a:fld>
            <a:endParaRPr lang="nl-N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A4BDEC-E254-4FA9-87B9-FEE4E1E94B9F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202350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5D8F8B-FBFE-45AC-BED6-A5D89A032F99}" type="datetimeFigureOut">
              <a:rPr lang="nl-NL" smtClean="0"/>
              <a:t>14-10-2018</a:t>
            </a:fld>
            <a:endParaRPr lang="nl-NL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7FC6A7-4BBD-4911-A4E3-B0B73715128E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325475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tags" Target="../tags/tag12.xml"/><Relationship Id="rId13" Type="http://schemas.openxmlformats.org/officeDocument/2006/relationships/tags" Target="../tags/tag17.xml"/><Relationship Id="rId18" Type="http://schemas.openxmlformats.org/officeDocument/2006/relationships/tags" Target="../tags/tag22.xml"/><Relationship Id="rId3" Type="http://schemas.openxmlformats.org/officeDocument/2006/relationships/tags" Target="../tags/tag7.xml"/><Relationship Id="rId21" Type="http://schemas.openxmlformats.org/officeDocument/2006/relationships/slideMaster" Target="../slideMasters/slideMaster1.xml"/><Relationship Id="rId7" Type="http://schemas.openxmlformats.org/officeDocument/2006/relationships/tags" Target="../tags/tag11.xml"/><Relationship Id="rId12" Type="http://schemas.openxmlformats.org/officeDocument/2006/relationships/tags" Target="../tags/tag16.xml"/><Relationship Id="rId17" Type="http://schemas.openxmlformats.org/officeDocument/2006/relationships/tags" Target="../tags/tag21.xml"/><Relationship Id="rId2" Type="http://schemas.openxmlformats.org/officeDocument/2006/relationships/tags" Target="../tags/tag6.xml"/><Relationship Id="rId16" Type="http://schemas.openxmlformats.org/officeDocument/2006/relationships/tags" Target="../tags/tag20.xml"/><Relationship Id="rId20" Type="http://schemas.openxmlformats.org/officeDocument/2006/relationships/tags" Target="../tags/tag24.xml"/><Relationship Id="rId1" Type="http://schemas.openxmlformats.org/officeDocument/2006/relationships/tags" Target="../tags/tag5.xml"/><Relationship Id="rId6" Type="http://schemas.openxmlformats.org/officeDocument/2006/relationships/tags" Target="../tags/tag10.xml"/><Relationship Id="rId11" Type="http://schemas.openxmlformats.org/officeDocument/2006/relationships/tags" Target="../tags/tag15.xml"/><Relationship Id="rId5" Type="http://schemas.openxmlformats.org/officeDocument/2006/relationships/tags" Target="../tags/tag9.xml"/><Relationship Id="rId15" Type="http://schemas.openxmlformats.org/officeDocument/2006/relationships/tags" Target="../tags/tag19.xml"/><Relationship Id="rId10" Type="http://schemas.openxmlformats.org/officeDocument/2006/relationships/tags" Target="../tags/tag14.xml"/><Relationship Id="rId19" Type="http://schemas.openxmlformats.org/officeDocument/2006/relationships/tags" Target="../tags/tag23.xml"/><Relationship Id="rId4" Type="http://schemas.openxmlformats.org/officeDocument/2006/relationships/tags" Target="../tags/tag8.xml"/><Relationship Id="rId9" Type="http://schemas.openxmlformats.org/officeDocument/2006/relationships/tags" Target="../tags/tag13.xml"/><Relationship Id="rId14" Type="http://schemas.openxmlformats.org/officeDocument/2006/relationships/tags" Target="../tags/tag18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9.xml.rels><?xml version="1.0" encoding="UTF-8" standalone="yes"?>
<Relationships xmlns="http://schemas.openxmlformats.org/package/2006/relationships"><Relationship Id="rId8" Type="http://schemas.openxmlformats.org/officeDocument/2006/relationships/tags" Target="../tags/tag33.xml"/><Relationship Id="rId3" Type="http://schemas.openxmlformats.org/officeDocument/2006/relationships/tags" Target="../tags/tag28.xml"/><Relationship Id="rId7" Type="http://schemas.openxmlformats.org/officeDocument/2006/relationships/tags" Target="../tags/tag32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6" Type="http://schemas.openxmlformats.org/officeDocument/2006/relationships/tags" Target="../tags/tag31.xml"/><Relationship Id="rId5" Type="http://schemas.openxmlformats.org/officeDocument/2006/relationships/tags" Target="../tags/tag30.xml"/><Relationship Id="rId10" Type="http://schemas.openxmlformats.org/officeDocument/2006/relationships/slideMaster" Target="../slideMasters/slideMaster1.xml"/><Relationship Id="rId4" Type="http://schemas.openxmlformats.org/officeDocument/2006/relationships/tags" Target="../tags/tag29.xml"/><Relationship Id="rId9" Type="http://schemas.openxmlformats.org/officeDocument/2006/relationships/tags" Target="../tags/tag3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8" Type="http://schemas.openxmlformats.org/officeDocument/2006/relationships/tags" Target="../tags/tag42.xml"/><Relationship Id="rId3" Type="http://schemas.openxmlformats.org/officeDocument/2006/relationships/tags" Target="../tags/tag37.xml"/><Relationship Id="rId7" Type="http://schemas.openxmlformats.org/officeDocument/2006/relationships/tags" Target="../tags/tag41.xml"/><Relationship Id="rId12" Type="http://schemas.openxmlformats.org/officeDocument/2006/relationships/slideMaster" Target="../slideMasters/slideMaster1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6" Type="http://schemas.openxmlformats.org/officeDocument/2006/relationships/tags" Target="../tags/tag40.xml"/><Relationship Id="rId11" Type="http://schemas.openxmlformats.org/officeDocument/2006/relationships/tags" Target="../tags/tag45.xml"/><Relationship Id="rId5" Type="http://schemas.openxmlformats.org/officeDocument/2006/relationships/tags" Target="../tags/tag39.xml"/><Relationship Id="rId10" Type="http://schemas.openxmlformats.org/officeDocument/2006/relationships/tags" Target="../tags/tag44.xml"/><Relationship Id="rId4" Type="http://schemas.openxmlformats.org/officeDocument/2006/relationships/tags" Target="../tags/tag38.xml"/><Relationship Id="rId9" Type="http://schemas.openxmlformats.org/officeDocument/2006/relationships/tags" Target="../tags/tag4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tags" Target="../tags/tag48.xml"/><Relationship Id="rId2" Type="http://schemas.openxmlformats.org/officeDocument/2006/relationships/tags" Target="../tags/tag47.xml"/><Relationship Id="rId1" Type="http://schemas.openxmlformats.org/officeDocument/2006/relationships/tags" Target="../tags/tag46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49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8" Type="http://schemas.openxmlformats.org/officeDocument/2006/relationships/tags" Target="../tags/tag57.xml"/><Relationship Id="rId13" Type="http://schemas.openxmlformats.org/officeDocument/2006/relationships/tags" Target="../tags/tag62.xml"/><Relationship Id="rId18" Type="http://schemas.openxmlformats.org/officeDocument/2006/relationships/tags" Target="../tags/tag67.xml"/><Relationship Id="rId3" Type="http://schemas.openxmlformats.org/officeDocument/2006/relationships/tags" Target="../tags/tag52.xml"/><Relationship Id="rId21" Type="http://schemas.openxmlformats.org/officeDocument/2006/relationships/slideMaster" Target="../slideMasters/slideMaster1.xml"/><Relationship Id="rId7" Type="http://schemas.openxmlformats.org/officeDocument/2006/relationships/tags" Target="../tags/tag56.xml"/><Relationship Id="rId12" Type="http://schemas.openxmlformats.org/officeDocument/2006/relationships/tags" Target="../tags/tag61.xml"/><Relationship Id="rId17" Type="http://schemas.openxmlformats.org/officeDocument/2006/relationships/tags" Target="../tags/tag66.xml"/><Relationship Id="rId2" Type="http://schemas.openxmlformats.org/officeDocument/2006/relationships/tags" Target="../tags/tag51.xml"/><Relationship Id="rId16" Type="http://schemas.openxmlformats.org/officeDocument/2006/relationships/tags" Target="../tags/tag65.xml"/><Relationship Id="rId20" Type="http://schemas.openxmlformats.org/officeDocument/2006/relationships/tags" Target="../tags/tag69.xml"/><Relationship Id="rId1" Type="http://schemas.openxmlformats.org/officeDocument/2006/relationships/tags" Target="../tags/tag50.xml"/><Relationship Id="rId6" Type="http://schemas.openxmlformats.org/officeDocument/2006/relationships/tags" Target="../tags/tag55.xml"/><Relationship Id="rId11" Type="http://schemas.openxmlformats.org/officeDocument/2006/relationships/tags" Target="../tags/tag60.xml"/><Relationship Id="rId5" Type="http://schemas.openxmlformats.org/officeDocument/2006/relationships/tags" Target="../tags/tag54.xml"/><Relationship Id="rId15" Type="http://schemas.openxmlformats.org/officeDocument/2006/relationships/tags" Target="../tags/tag64.xml"/><Relationship Id="rId10" Type="http://schemas.openxmlformats.org/officeDocument/2006/relationships/tags" Target="../tags/tag59.xml"/><Relationship Id="rId19" Type="http://schemas.openxmlformats.org/officeDocument/2006/relationships/tags" Target="../tags/tag68.xml"/><Relationship Id="rId4" Type="http://schemas.openxmlformats.org/officeDocument/2006/relationships/tags" Target="../tags/tag53.xml"/><Relationship Id="rId9" Type="http://schemas.openxmlformats.org/officeDocument/2006/relationships/tags" Target="../tags/tag58.xml"/><Relationship Id="rId14" Type="http://schemas.openxmlformats.org/officeDocument/2006/relationships/tags" Target="../tags/tag6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8" Type="http://schemas.openxmlformats.org/officeDocument/2006/relationships/tags" Target="../tags/tag77.xml"/><Relationship Id="rId13" Type="http://schemas.openxmlformats.org/officeDocument/2006/relationships/slideMaster" Target="../slideMasters/slideMaster1.xml"/><Relationship Id="rId3" Type="http://schemas.openxmlformats.org/officeDocument/2006/relationships/tags" Target="../tags/tag72.xml"/><Relationship Id="rId7" Type="http://schemas.openxmlformats.org/officeDocument/2006/relationships/tags" Target="../tags/tag76.xml"/><Relationship Id="rId12" Type="http://schemas.openxmlformats.org/officeDocument/2006/relationships/tags" Target="../tags/tag81.xml"/><Relationship Id="rId2" Type="http://schemas.openxmlformats.org/officeDocument/2006/relationships/tags" Target="../tags/tag71.xml"/><Relationship Id="rId1" Type="http://schemas.openxmlformats.org/officeDocument/2006/relationships/tags" Target="../tags/tag70.xml"/><Relationship Id="rId6" Type="http://schemas.openxmlformats.org/officeDocument/2006/relationships/tags" Target="../tags/tag75.xml"/><Relationship Id="rId11" Type="http://schemas.openxmlformats.org/officeDocument/2006/relationships/tags" Target="../tags/tag80.xml"/><Relationship Id="rId5" Type="http://schemas.openxmlformats.org/officeDocument/2006/relationships/tags" Target="../tags/tag74.xml"/><Relationship Id="rId10" Type="http://schemas.openxmlformats.org/officeDocument/2006/relationships/tags" Target="../tags/tag79.xml"/><Relationship Id="rId4" Type="http://schemas.openxmlformats.org/officeDocument/2006/relationships/tags" Target="../tags/tag73.xml"/><Relationship Id="rId9" Type="http://schemas.openxmlformats.org/officeDocument/2006/relationships/tags" Target="../tags/tag78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104109" y="3328077"/>
            <a:ext cx="10080000" cy="1260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 baseline="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add subtitle</a:t>
            </a:r>
            <a:endParaRPr lang="nl-NL" dirty="0"/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304800" y="2301418"/>
            <a:ext cx="11582400" cy="859997"/>
          </a:xfrm>
          <a:prstGeom prst="rect">
            <a:avLst/>
          </a:prstGeom>
        </p:spPr>
        <p:txBody>
          <a:bodyPr anchor="b" anchorCtr="1">
            <a:normAutofit/>
          </a:bodyPr>
          <a:lstStyle>
            <a:lvl1pPr algn="ctr">
              <a:defRPr sz="4000" baseline="0">
                <a:solidFill>
                  <a:srgbClr val="0079C2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add section title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30902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eneric Tabl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677" y="747478"/>
            <a:ext cx="11582400" cy="1081323"/>
          </a:xfrm>
          <a:prstGeom prst="rect">
            <a:avLst/>
          </a:prstGeom>
        </p:spPr>
        <p:txBody>
          <a:bodyPr anchor="ctr"/>
          <a:lstStyle>
            <a:lvl1pPr>
              <a:defRPr sz="3000">
                <a:solidFill>
                  <a:srgbClr val="0079C2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14" name="Table Placeholder 13"/>
          <p:cNvSpPr>
            <a:spLocks noGrp="1"/>
          </p:cNvSpPr>
          <p:nvPr>
            <p:ph type="tbl" sz="quarter" idx="10" hasCustomPrompt="1"/>
          </p:nvPr>
        </p:nvSpPr>
        <p:spPr>
          <a:xfrm>
            <a:off x="304801" y="2057400"/>
            <a:ext cx="11582400" cy="4343400"/>
          </a:xfrm>
          <a:prstGeom prst="rect">
            <a:avLst/>
          </a:prstGeom>
        </p:spPr>
        <p:txBody>
          <a:bodyPr vert="horz"/>
          <a:lstStyle>
            <a:lvl1pPr marL="347472" indent="-347472">
              <a:buFont typeface="Wingdings" charset="2"/>
              <a:buChar char="§"/>
              <a:defRPr sz="1800" baseline="0">
                <a:latin typeface="Arial"/>
                <a:cs typeface="Arial"/>
              </a:defRPr>
            </a:lvl1pPr>
          </a:lstStyle>
          <a:p>
            <a:r>
              <a:rPr lang="en-US" dirty="0"/>
              <a:t>Select Medium Style 2 from Table Styles in Table Design tab, Change header row from black to Topcon Blue, Confirm Arial, not Arial Narrow</a:t>
            </a:r>
          </a:p>
        </p:txBody>
      </p:sp>
    </p:spTree>
    <p:extLst>
      <p:ext uri="{BB962C8B-B14F-4D97-AF65-F5344CB8AC3E}">
        <p14:creationId xmlns:p14="http://schemas.microsoft.com/office/powerpoint/2010/main" val="2092506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(embedde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677" y="747478"/>
            <a:ext cx="11582400" cy="1081323"/>
          </a:xfrm>
          <a:prstGeom prst="rect">
            <a:avLst/>
          </a:prstGeom>
        </p:spPr>
        <p:txBody>
          <a:bodyPr anchor="ctr"/>
          <a:lstStyle>
            <a:lvl1pPr>
              <a:defRPr sz="3000">
                <a:solidFill>
                  <a:srgbClr val="0079C2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4" name="Media Placeholder 3"/>
          <p:cNvSpPr>
            <a:spLocks noGrp="1"/>
          </p:cNvSpPr>
          <p:nvPr>
            <p:ph type="media" sz="quarter" idx="10" hasCustomPrompt="1"/>
          </p:nvPr>
        </p:nvSpPr>
        <p:spPr>
          <a:xfrm>
            <a:off x="304800" y="2057401"/>
            <a:ext cx="11585277" cy="3978275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Click icon to add *.</a:t>
            </a:r>
            <a:r>
              <a:rPr lang="en-US" dirty="0" err="1"/>
              <a:t>wmv</a:t>
            </a:r>
            <a:r>
              <a:rPr lang="en-US" dirty="0"/>
              <a:t> (not *.mp4) format videos</a:t>
            </a:r>
          </a:p>
        </p:txBody>
      </p:sp>
    </p:spTree>
    <p:extLst>
      <p:ext uri="{BB962C8B-B14F-4D97-AF65-F5344CB8AC3E}">
        <p14:creationId xmlns:p14="http://schemas.microsoft.com/office/powerpoint/2010/main" val="383314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1152" userDrawn="1">
          <p15:clr>
            <a:srgbClr val="FBAE40"/>
          </p15:clr>
        </p15:guide>
        <p15:guide id="2" pos="3840" userDrawn="1">
          <p15:clr>
            <a:srgbClr val="FBAE40"/>
          </p15:clr>
        </p15:guide>
        <p15:guide id="3" orient="horz" pos="1296" userDrawn="1">
          <p15:clr>
            <a:srgbClr val="FBAE40"/>
          </p15:clr>
        </p15:guide>
        <p15:guide id="4" pos="192" userDrawn="1">
          <p15:clr>
            <a:srgbClr val="FBAE40"/>
          </p15:clr>
        </p15:guide>
        <p15:guide id="5" orient="horz" pos="3802" userDrawn="1">
          <p15:clr>
            <a:srgbClr val="FBAE40"/>
          </p15:clr>
        </p15:guide>
        <p15:guide id="6" pos="7488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eatures &amp; Benefi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677" y="747478"/>
            <a:ext cx="11582400" cy="1081323"/>
          </a:xfrm>
          <a:prstGeom prst="rect">
            <a:avLst/>
          </a:prstGeom>
        </p:spPr>
        <p:txBody>
          <a:bodyPr anchor="ctr"/>
          <a:lstStyle>
            <a:lvl1pPr>
              <a:defRPr sz="3000">
                <a:solidFill>
                  <a:srgbClr val="0079C2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3" name="Line 8"/>
          <p:cNvSpPr>
            <a:spLocks noChangeShapeType="1"/>
          </p:cNvSpPr>
          <p:nvPr>
            <p:custDataLst>
              <p:tags r:id="rId1"/>
            </p:custDataLst>
          </p:nvPr>
        </p:nvSpPr>
        <p:spPr bwMode="gray">
          <a:xfrm flipV="1">
            <a:off x="866775" y="2304506"/>
            <a:ext cx="234145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18000" rIns="18000" anchor="ctr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 Box 21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gray">
          <a:xfrm>
            <a:off x="866775" y="2057716"/>
            <a:ext cx="2341455" cy="26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18288" anchor="b">
            <a:no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Feature </a:t>
            </a:r>
          </a:p>
        </p:txBody>
      </p:sp>
      <p:sp>
        <p:nvSpPr>
          <p:cNvPr id="5" name="Line 8"/>
          <p:cNvSpPr>
            <a:spLocks noChangeShapeType="1"/>
          </p:cNvSpPr>
          <p:nvPr>
            <p:custDataLst>
              <p:tags r:id="rId3"/>
            </p:custDataLst>
          </p:nvPr>
        </p:nvSpPr>
        <p:spPr bwMode="gray">
          <a:xfrm flipV="1">
            <a:off x="3494450" y="2304506"/>
            <a:ext cx="7733405" cy="15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18000" rIns="18000" anchor="ctr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 Box 2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gray">
          <a:xfrm>
            <a:off x="3538282" y="2057716"/>
            <a:ext cx="8272717" cy="26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18288" anchor="b">
            <a:no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Benefit</a:t>
            </a:r>
          </a:p>
        </p:txBody>
      </p:sp>
      <p:sp>
        <p:nvSpPr>
          <p:cNvPr id="7" name="AutoShape 1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 rot="5400000">
            <a:off x="3027658" y="4850826"/>
            <a:ext cx="778129" cy="193431"/>
          </a:xfrm>
          <a:prstGeom prst="triangle">
            <a:avLst>
              <a:gd name="adj" fmla="val 50000"/>
            </a:avLst>
          </a:prstGeom>
          <a:solidFill>
            <a:srgbClr val="969696"/>
          </a:solidFill>
          <a:ln>
            <a:noFill/>
          </a:ln>
          <a:extLst/>
        </p:spPr>
        <p:txBody>
          <a:bodyPr rot="10800000" vert="eaVert" wrap="none" lIns="89991" tIns="46796" rIns="89991" bIns="46796" anchor="ctr">
            <a:no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8" name="AutoShape 16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 rot="5400000">
            <a:off x="3027658" y="3818727"/>
            <a:ext cx="778127" cy="193431"/>
          </a:xfrm>
          <a:prstGeom prst="triangle">
            <a:avLst>
              <a:gd name="adj" fmla="val 50000"/>
            </a:avLst>
          </a:prstGeom>
          <a:solidFill>
            <a:srgbClr val="969696"/>
          </a:solidFill>
          <a:ln>
            <a:noFill/>
          </a:ln>
          <a:extLst/>
        </p:spPr>
        <p:txBody>
          <a:bodyPr rot="10800000" vert="eaVert" wrap="none" lIns="89991" tIns="46796" rIns="89991" bIns="46796" anchor="ctr">
            <a:no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9" name="AutoShape 17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 rot="5400000">
            <a:off x="3027658" y="2774391"/>
            <a:ext cx="778129" cy="193431"/>
          </a:xfrm>
          <a:prstGeom prst="triangle">
            <a:avLst>
              <a:gd name="adj" fmla="val 50000"/>
            </a:avLst>
          </a:prstGeom>
          <a:solidFill>
            <a:srgbClr val="969696"/>
          </a:solidFill>
          <a:ln>
            <a:noFill/>
          </a:ln>
          <a:extLst/>
        </p:spPr>
        <p:txBody>
          <a:bodyPr rot="10800000" vert="eaVert" wrap="none" lIns="89991" tIns="46796" rIns="89991" bIns="46796" anchor="ctr">
            <a:no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0" name="AutoShape 15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 rot="5400000">
            <a:off x="3037183" y="5870190"/>
            <a:ext cx="778129" cy="193431"/>
          </a:xfrm>
          <a:prstGeom prst="triangle">
            <a:avLst>
              <a:gd name="adj" fmla="val 50000"/>
            </a:avLst>
          </a:prstGeom>
          <a:solidFill>
            <a:srgbClr val="969696"/>
          </a:solidFill>
          <a:ln>
            <a:noFill/>
          </a:ln>
          <a:extLst/>
        </p:spPr>
        <p:txBody>
          <a:bodyPr rot="10800000" vert="eaVert" wrap="none" lIns="89991" tIns="46796" rIns="89991" bIns="46796" anchor="ctr">
            <a:no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1" name="Line 25"/>
          <p:cNvSpPr>
            <a:spLocks noChangeShapeType="1"/>
          </p:cNvSpPr>
          <p:nvPr>
            <p:custDataLst>
              <p:tags r:id="rId9"/>
            </p:custDataLst>
          </p:nvPr>
        </p:nvSpPr>
        <p:spPr bwMode="auto">
          <a:xfrm>
            <a:off x="838199" y="3400381"/>
            <a:ext cx="10389656" cy="0"/>
          </a:xfrm>
          <a:prstGeom prst="line">
            <a:avLst/>
          </a:prstGeom>
          <a:noFill/>
          <a:ln w="6350">
            <a:solidFill>
              <a:srgbClr val="80808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0" tIns="0" rIns="0" bIns="0" anchor="ctr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4785"/>
              </a:buClr>
              <a:buSzTx/>
              <a:buFont typeface="Arial" charset="0"/>
              <a:buChar char="–"/>
              <a:tabLst/>
              <a:defRPr/>
            </a:pPr>
            <a:endParaRPr kumimoji="0" lang="en-US" sz="1600" b="1" i="0" u="none" strike="noStrike" kern="0" cap="none" spc="0" normalizeH="0" baseline="0" dirty="0">
              <a:ln>
                <a:noFill/>
              </a:ln>
              <a:solidFill>
                <a:srgbClr val="004785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2" name="Line 26"/>
          <p:cNvSpPr>
            <a:spLocks noChangeShapeType="1"/>
          </p:cNvSpPr>
          <p:nvPr>
            <p:custDataLst>
              <p:tags r:id="rId10"/>
            </p:custDataLst>
          </p:nvPr>
        </p:nvSpPr>
        <p:spPr bwMode="auto">
          <a:xfrm>
            <a:off x="838230" y="4451401"/>
            <a:ext cx="10389625" cy="1059"/>
          </a:xfrm>
          <a:prstGeom prst="line">
            <a:avLst/>
          </a:prstGeom>
          <a:noFill/>
          <a:ln w="6350">
            <a:solidFill>
              <a:srgbClr val="80808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0" tIns="0" rIns="0" bIns="0" anchor="ctr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4785"/>
              </a:buClr>
              <a:buSzTx/>
              <a:buFont typeface="Arial" charset="0"/>
              <a:buChar char="–"/>
              <a:tabLst/>
              <a:defRPr/>
            </a:pPr>
            <a:endParaRPr kumimoji="0" lang="en-US" sz="1600" b="1" i="0" u="none" strike="noStrike" kern="0" cap="none" spc="0" normalizeH="0" baseline="0" dirty="0">
              <a:ln>
                <a:noFill/>
              </a:ln>
              <a:solidFill>
                <a:srgbClr val="004785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3" name="Line 26"/>
          <p:cNvSpPr>
            <a:spLocks noChangeShapeType="1"/>
          </p:cNvSpPr>
          <p:nvPr>
            <p:custDataLst>
              <p:tags r:id="rId11"/>
            </p:custDataLst>
          </p:nvPr>
        </p:nvSpPr>
        <p:spPr bwMode="auto">
          <a:xfrm flipV="1">
            <a:off x="838199" y="5460088"/>
            <a:ext cx="10389656" cy="0"/>
          </a:xfrm>
          <a:prstGeom prst="line">
            <a:avLst/>
          </a:prstGeom>
          <a:noFill/>
          <a:ln w="6350">
            <a:solidFill>
              <a:srgbClr val="80808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0" tIns="0" rIns="0" bIns="0" anchor="ctr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4785"/>
              </a:buClr>
              <a:buSzTx/>
              <a:buFont typeface="Arial" charset="0"/>
              <a:buChar char="–"/>
              <a:tabLst/>
              <a:defRPr/>
            </a:pPr>
            <a:endParaRPr kumimoji="0" lang="en-US" sz="1600" b="1" i="0" u="none" strike="noStrike" kern="0" cap="none" spc="0" normalizeH="0" baseline="0" dirty="0">
              <a:ln>
                <a:noFill/>
              </a:ln>
              <a:solidFill>
                <a:srgbClr val="004785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0"/>
          </p:nvPr>
        </p:nvSpPr>
        <p:spPr>
          <a:xfrm>
            <a:off x="853440" y="2468880"/>
            <a:ext cx="2316480" cy="777240"/>
          </a:xfrm>
          <a:prstGeom prst="rect">
            <a:avLst/>
          </a:prstGeom>
          <a:solidFill>
            <a:srgbClr val="0079C2"/>
          </a:solidFill>
        </p:spPr>
        <p:txBody>
          <a:bodyPr vert="horz" anchor="ctr">
            <a:noAutofit/>
          </a:bodyPr>
          <a:lstStyle>
            <a:lvl1pPr marL="0" indent="0" algn="ctr">
              <a:buNone/>
              <a:defRPr sz="1600" b="1">
                <a:solidFill>
                  <a:srgbClr val="FFFFFF"/>
                </a:solidFill>
                <a:latin typeface="Arial"/>
                <a:cs typeface="Arial"/>
              </a:defRPr>
            </a:lvl1pPr>
            <a:lvl4pPr marL="1371600" indent="0">
              <a:buNone/>
              <a:defRPr/>
            </a:lvl4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1"/>
          </p:nvPr>
        </p:nvSpPr>
        <p:spPr>
          <a:xfrm>
            <a:off x="3657600" y="2459293"/>
            <a:ext cx="8232477" cy="777240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marL="182880" indent="-182880">
              <a:spcBef>
                <a:spcPts val="0"/>
              </a:spcBef>
              <a:buClr>
                <a:schemeClr val="tx1"/>
              </a:buClr>
              <a:buSzPct val="110000"/>
              <a:buFont typeface="Wingdings" charset="2"/>
              <a:buChar char="§"/>
              <a:defRPr sz="1600"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16"/>
          <p:cNvSpPr>
            <a:spLocks noGrp="1"/>
          </p:cNvSpPr>
          <p:nvPr>
            <p:ph type="body" sz="quarter" idx="12"/>
          </p:nvPr>
        </p:nvSpPr>
        <p:spPr>
          <a:xfrm>
            <a:off x="853440" y="3520440"/>
            <a:ext cx="2316480" cy="777240"/>
          </a:xfrm>
          <a:prstGeom prst="rect">
            <a:avLst/>
          </a:prstGeom>
          <a:solidFill>
            <a:srgbClr val="0079C2"/>
          </a:solidFill>
        </p:spPr>
        <p:txBody>
          <a:bodyPr vert="horz" anchor="ctr">
            <a:noAutofit/>
          </a:bodyPr>
          <a:lstStyle>
            <a:lvl1pPr marL="0" indent="0" algn="ctr">
              <a:buNone/>
              <a:defRPr lang="en-US" sz="1600" b="1" kern="1200" dirty="0" smtClean="0">
                <a:solidFill>
                  <a:srgbClr val="FFFFFF"/>
                </a:solidFill>
                <a:latin typeface="Arial"/>
                <a:ea typeface="+mn-ea"/>
                <a:cs typeface="Arial"/>
              </a:defRPr>
            </a:lvl1pPr>
            <a:lvl4pPr marL="1371600" indent="0">
              <a:buNone/>
              <a:defRPr/>
            </a:lvl4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21" name="Text Placeholder 16"/>
          <p:cNvSpPr>
            <a:spLocks noGrp="1"/>
          </p:cNvSpPr>
          <p:nvPr>
            <p:ph type="body" sz="quarter" idx="13"/>
          </p:nvPr>
        </p:nvSpPr>
        <p:spPr>
          <a:xfrm>
            <a:off x="853440" y="4572000"/>
            <a:ext cx="2316480" cy="777240"/>
          </a:xfrm>
          <a:prstGeom prst="rect">
            <a:avLst/>
          </a:prstGeom>
          <a:solidFill>
            <a:srgbClr val="0079C2"/>
          </a:solidFill>
        </p:spPr>
        <p:txBody>
          <a:bodyPr vert="horz" anchor="ctr">
            <a:noAutofit/>
          </a:bodyPr>
          <a:lstStyle>
            <a:lvl1pPr marL="0" indent="0" algn="ctr">
              <a:buNone/>
              <a:defRPr lang="en-US" sz="1600" b="1" kern="1200" dirty="0" smtClean="0">
                <a:solidFill>
                  <a:srgbClr val="FFFFFF"/>
                </a:solidFill>
                <a:latin typeface="Arial"/>
                <a:ea typeface="+mn-ea"/>
                <a:cs typeface="Arial"/>
              </a:defRPr>
            </a:lvl1pPr>
            <a:lvl4pPr marL="1371600" indent="0">
              <a:buNone/>
              <a:defRPr/>
            </a:lvl4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22" name="Text Placeholder 16"/>
          <p:cNvSpPr>
            <a:spLocks noGrp="1"/>
          </p:cNvSpPr>
          <p:nvPr>
            <p:ph type="body" sz="quarter" idx="14"/>
          </p:nvPr>
        </p:nvSpPr>
        <p:spPr>
          <a:xfrm>
            <a:off x="853440" y="5577840"/>
            <a:ext cx="2316480" cy="777240"/>
          </a:xfrm>
          <a:prstGeom prst="rect">
            <a:avLst/>
          </a:prstGeom>
          <a:solidFill>
            <a:srgbClr val="0079C2"/>
          </a:solidFill>
        </p:spPr>
        <p:txBody>
          <a:bodyPr vert="horz" anchor="ctr">
            <a:noAutofit/>
          </a:bodyPr>
          <a:lstStyle>
            <a:lvl1pPr marL="0" indent="0" algn="ctr">
              <a:buNone/>
              <a:defRPr lang="en-US" sz="1600" b="1" kern="1200" dirty="0" smtClean="0">
                <a:solidFill>
                  <a:srgbClr val="FFFFFF"/>
                </a:solidFill>
                <a:latin typeface="Arial"/>
                <a:ea typeface="+mn-ea"/>
                <a:cs typeface="Arial"/>
              </a:defRPr>
            </a:lvl1pPr>
            <a:lvl4pPr marL="1371600" indent="0">
              <a:buNone/>
              <a:defRPr/>
            </a:lvl4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26" name="Line 8"/>
          <p:cNvSpPr>
            <a:spLocks noChangeShapeType="1"/>
          </p:cNvSpPr>
          <p:nvPr userDrawn="1">
            <p:custDataLst>
              <p:tags r:id="rId12"/>
            </p:custDataLst>
          </p:nvPr>
        </p:nvSpPr>
        <p:spPr bwMode="gray">
          <a:xfrm flipV="1">
            <a:off x="866775" y="2304506"/>
            <a:ext cx="234145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18000" rIns="18000" anchor="ctr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8" name="Line 8"/>
          <p:cNvSpPr>
            <a:spLocks noChangeShapeType="1"/>
          </p:cNvSpPr>
          <p:nvPr userDrawn="1">
            <p:custDataLst>
              <p:tags r:id="rId13"/>
            </p:custDataLst>
          </p:nvPr>
        </p:nvSpPr>
        <p:spPr bwMode="gray">
          <a:xfrm flipV="1">
            <a:off x="3494450" y="2304506"/>
            <a:ext cx="8316549" cy="15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18000" rIns="18000" anchor="ctr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30" name="AutoShape 15"/>
          <p:cNvSpPr>
            <a:spLocks noChangeArrowheads="1"/>
          </p:cNvSpPr>
          <p:nvPr userDrawn="1">
            <p:custDataLst>
              <p:tags r:id="rId14"/>
            </p:custDataLst>
          </p:nvPr>
        </p:nvSpPr>
        <p:spPr bwMode="auto">
          <a:xfrm rot="5400000">
            <a:off x="3027658" y="4850826"/>
            <a:ext cx="778129" cy="193431"/>
          </a:xfrm>
          <a:prstGeom prst="triangle">
            <a:avLst>
              <a:gd name="adj" fmla="val 50000"/>
            </a:avLst>
          </a:prstGeom>
          <a:solidFill>
            <a:srgbClr val="969696"/>
          </a:solidFill>
          <a:ln>
            <a:noFill/>
          </a:ln>
          <a:extLst/>
        </p:spPr>
        <p:txBody>
          <a:bodyPr rot="10800000" vert="eaVert" wrap="none" lIns="89991" tIns="46796" rIns="89991" bIns="46796" anchor="ctr">
            <a:no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31" name="AutoShape 16"/>
          <p:cNvSpPr>
            <a:spLocks noChangeArrowheads="1"/>
          </p:cNvSpPr>
          <p:nvPr userDrawn="1">
            <p:custDataLst>
              <p:tags r:id="rId15"/>
            </p:custDataLst>
          </p:nvPr>
        </p:nvSpPr>
        <p:spPr bwMode="auto">
          <a:xfrm rot="5400000">
            <a:off x="3027658" y="3818727"/>
            <a:ext cx="778127" cy="193431"/>
          </a:xfrm>
          <a:prstGeom prst="triangle">
            <a:avLst>
              <a:gd name="adj" fmla="val 50000"/>
            </a:avLst>
          </a:prstGeom>
          <a:solidFill>
            <a:srgbClr val="969696"/>
          </a:solidFill>
          <a:ln>
            <a:noFill/>
          </a:ln>
          <a:extLst/>
        </p:spPr>
        <p:txBody>
          <a:bodyPr rot="10800000" vert="eaVert" wrap="none" lIns="89991" tIns="46796" rIns="89991" bIns="46796" anchor="ctr">
            <a:no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32" name="AutoShape 17"/>
          <p:cNvSpPr>
            <a:spLocks noChangeArrowheads="1"/>
          </p:cNvSpPr>
          <p:nvPr userDrawn="1">
            <p:custDataLst>
              <p:tags r:id="rId16"/>
            </p:custDataLst>
          </p:nvPr>
        </p:nvSpPr>
        <p:spPr bwMode="auto">
          <a:xfrm rot="5400000">
            <a:off x="3027658" y="2774391"/>
            <a:ext cx="778129" cy="193431"/>
          </a:xfrm>
          <a:prstGeom prst="triangle">
            <a:avLst>
              <a:gd name="adj" fmla="val 50000"/>
            </a:avLst>
          </a:prstGeom>
          <a:solidFill>
            <a:srgbClr val="969696"/>
          </a:solidFill>
          <a:ln>
            <a:noFill/>
          </a:ln>
          <a:extLst/>
        </p:spPr>
        <p:txBody>
          <a:bodyPr rot="10800000" vert="eaVert" wrap="none" lIns="89991" tIns="46796" rIns="89991" bIns="46796" anchor="ctr">
            <a:no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33" name="AutoShape 15"/>
          <p:cNvSpPr>
            <a:spLocks noChangeArrowheads="1"/>
          </p:cNvSpPr>
          <p:nvPr userDrawn="1">
            <p:custDataLst>
              <p:tags r:id="rId17"/>
            </p:custDataLst>
          </p:nvPr>
        </p:nvSpPr>
        <p:spPr bwMode="auto">
          <a:xfrm rot="5400000">
            <a:off x="3037183" y="5870190"/>
            <a:ext cx="778129" cy="193431"/>
          </a:xfrm>
          <a:prstGeom prst="triangle">
            <a:avLst>
              <a:gd name="adj" fmla="val 50000"/>
            </a:avLst>
          </a:prstGeom>
          <a:solidFill>
            <a:srgbClr val="969696"/>
          </a:solidFill>
          <a:ln>
            <a:noFill/>
          </a:ln>
          <a:extLst/>
        </p:spPr>
        <p:txBody>
          <a:bodyPr rot="10800000" vert="eaVert" wrap="none" lIns="89991" tIns="46796" rIns="89991" bIns="46796" anchor="ctr">
            <a:no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34" name="Line 25"/>
          <p:cNvSpPr>
            <a:spLocks noChangeShapeType="1"/>
          </p:cNvSpPr>
          <p:nvPr userDrawn="1">
            <p:custDataLst>
              <p:tags r:id="rId18"/>
            </p:custDataLst>
          </p:nvPr>
        </p:nvSpPr>
        <p:spPr bwMode="auto">
          <a:xfrm>
            <a:off x="838199" y="3400381"/>
            <a:ext cx="10972800" cy="0"/>
          </a:xfrm>
          <a:prstGeom prst="line">
            <a:avLst/>
          </a:prstGeom>
          <a:noFill/>
          <a:ln w="6350">
            <a:solidFill>
              <a:srgbClr val="80808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0" tIns="0" rIns="0" bIns="0" anchor="ctr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4785"/>
              </a:buClr>
              <a:buSzTx/>
              <a:buFont typeface="Arial" charset="0"/>
              <a:buChar char="–"/>
              <a:tabLst/>
              <a:defRPr/>
            </a:pPr>
            <a:endParaRPr kumimoji="0" lang="en-US" sz="1600" b="1" i="0" u="none" strike="noStrike" kern="0" cap="none" spc="0" normalizeH="0" baseline="0" dirty="0">
              <a:ln>
                <a:noFill/>
              </a:ln>
              <a:solidFill>
                <a:srgbClr val="004785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35" name="Line 26"/>
          <p:cNvSpPr>
            <a:spLocks noChangeShapeType="1"/>
          </p:cNvSpPr>
          <p:nvPr userDrawn="1">
            <p:custDataLst>
              <p:tags r:id="rId19"/>
            </p:custDataLst>
          </p:nvPr>
        </p:nvSpPr>
        <p:spPr bwMode="auto">
          <a:xfrm>
            <a:off x="838228" y="4451401"/>
            <a:ext cx="10972800" cy="1059"/>
          </a:xfrm>
          <a:prstGeom prst="line">
            <a:avLst/>
          </a:prstGeom>
          <a:noFill/>
          <a:ln w="6350">
            <a:solidFill>
              <a:srgbClr val="80808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0" tIns="0" rIns="0" bIns="0" anchor="ctr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4785"/>
              </a:buClr>
              <a:buSzTx/>
              <a:buFont typeface="Arial" charset="0"/>
              <a:buChar char="–"/>
              <a:tabLst/>
              <a:defRPr/>
            </a:pPr>
            <a:endParaRPr kumimoji="0" lang="en-US" sz="1600" b="1" i="0" u="none" strike="noStrike" kern="0" cap="none" spc="0" normalizeH="0" baseline="0" dirty="0">
              <a:ln>
                <a:noFill/>
              </a:ln>
              <a:solidFill>
                <a:srgbClr val="004785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36" name="Line 26"/>
          <p:cNvSpPr>
            <a:spLocks noChangeShapeType="1"/>
          </p:cNvSpPr>
          <p:nvPr userDrawn="1">
            <p:custDataLst>
              <p:tags r:id="rId20"/>
            </p:custDataLst>
          </p:nvPr>
        </p:nvSpPr>
        <p:spPr bwMode="auto">
          <a:xfrm flipV="1">
            <a:off x="838199" y="5460088"/>
            <a:ext cx="10972800" cy="0"/>
          </a:xfrm>
          <a:prstGeom prst="line">
            <a:avLst/>
          </a:prstGeom>
          <a:noFill/>
          <a:ln w="6350">
            <a:solidFill>
              <a:srgbClr val="80808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0" tIns="0" rIns="0" bIns="0" anchor="ctr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4785"/>
              </a:buClr>
              <a:buSzTx/>
              <a:buFont typeface="Arial" charset="0"/>
              <a:buChar char="–"/>
              <a:tabLst/>
              <a:defRPr/>
            </a:pPr>
            <a:endParaRPr kumimoji="0" lang="en-US" sz="1600" b="1" i="0" u="none" strike="noStrike" kern="0" cap="none" spc="0" normalizeH="0" baseline="0" dirty="0">
              <a:ln>
                <a:noFill/>
              </a:ln>
              <a:solidFill>
                <a:srgbClr val="004785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 Placeholder 18"/>
          <p:cNvSpPr>
            <a:spLocks noGrp="1"/>
          </p:cNvSpPr>
          <p:nvPr>
            <p:ph type="body" sz="quarter" idx="15"/>
          </p:nvPr>
        </p:nvSpPr>
        <p:spPr>
          <a:xfrm>
            <a:off x="3657600" y="3527684"/>
            <a:ext cx="8232477" cy="777240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marL="182880" indent="-182880">
              <a:spcBef>
                <a:spcPts val="0"/>
              </a:spcBef>
              <a:buClr>
                <a:schemeClr val="tx1"/>
              </a:buClr>
              <a:buSzPct val="110000"/>
              <a:buFont typeface="Wingdings" charset="2"/>
              <a:buChar char="§"/>
              <a:defRPr sz="1600"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8" name="Text Placeholder 18"/>
          <p:cNvSpPr>
            <a:spLocks noGrp="1"/>
          </p:cNvSpPr>
          <p:nvPr>
            <p:ph type="body" sz="quarter" idx="16"/>
          </p:nvPr>
        </p:nvSpPr>
        <p:spPr>
          <a:xfrm>
            <a:off x="3657600" y="4558476"/>
            <a:ext cx="8232477" cy="777240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marL="182880" indent="-182880">
              <a:spcBef>
                <a:spcPts val="0"/>
              </a:spcBef>
              <a:buClr>
                <a:schemeClr val="tx1"/>
              </a:buClr>
              <a:buSzPct val="110000"/>
              <a:buFont typeface="Wingdings" charset="2"/>
              <a:buChar char="§"/>
              <a:defRPr sz="1600"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Text Placeholder 18"/>
          <p:cNvSpPr>
            <a:spLocks noGrp="1"/>
          </p:cNvSpPr>
          <p:nvPr>
            <p:ph type="body" sz="quarter" idx="17"/>
          </p:nvPr>
        </p:nvSpPr>
        <p:spPr>
          <a:xfrm>
            <a:off x="3657600" y="5563992"/>
            <a:ext cx="8232477" cy="777240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marL="182880" indent="-182880">
              <a:spcBef>
                <a:spcPts val="0"/>
              </a:spcBef>
              <a:buClr>
                <a:schemeClr val="tx1"/>
              </a:buClr>
              <a:buSzPct val="110000"/>
              <a:buFont typeface="Wingdings" charset="2"/>
              <a:buChar char="§"/>
              <a:defRPr sz="1600"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82520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i-shade circle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e 23"/>
          <p:cNvSpPr>
            <a:spLocks noChangeAspect="1"/>
          </p:cNvSpPr>
          <p:nvPr userDrawn="1"/>
        </p:nvSpPr>
        <p:spPr>
          <a:xfrm rot="9000000">
            <a:off x="4055512" y="2196132"/>
            <a:ext cx="4086728" cy="4080625"/>
          </a:xfrm>
          <a:prstGeom prst="pie">
            <a:avLst>
              <a:gd name="adj1" fmla="val 0"/>
              <a:gd name="adj2" fmla="val 7163381"/>
            </a:avLst>
          </a:prstGeom>
          <a:solidFill>
            <a:schemeClr val="accent2"/>
          </a:solidFill>
          <a:ln w="1016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Pie 1"/>
          <p:cNvSpPr>
            <a:spLocks noChangeAspect="1"/>
          </p:cNvSpPr>
          <p:nvPr userDrawn="1"/>
        </p:nvSpPr>
        <p:spPr>
          <a:xfrm rot="1800000">
            <a:off x="4055513" y="2196133"/>
            <a:ext cx="4086728" cy="4080625"/>
          </a:xfrm>
          <a:prstGeom prst="pie">
            <a:avLst>
              <a:gd name="adj1" fmla="val 0"/>
              <a:gd name="adj2" fmla="val 7163381"/>
            </a:avLst>
          </a:prstGeom>
          <a:solidFill>
            <a:schemeClr val="accent3"/>
          </a:solidFill>
          <a:ln w="1016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Pie 24"/>
          <p:cNvSpPr>
            <a:spLocks noChangeAspect="1"/>
          </p:cNvSpPr>
          <p:nvPr userDrawn="1"/>
        </p:nvSpPr>
        <p:spPr>
          <a:xfrm rot="16200000">
            <a:off x="4055512" y="2196131"/>
            <a:ext cx="4086728" cy="4080625"/>
          </a:xfrm>
          <a:prstGeom prst="pie">
            <a:avLst>
              <a:gd name="adj1" fmla="val 0"/>
              <a:gd name="adj2" fmla="val 7163381"/>
            </a:avLst>
          </a:prstGeom>
          <a:solidFill>
            <a:schemeClr val="tx2"/>
          </a:solidFill>
          <a:ln w="1016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07677" y="747478"/>
            <a:ext cx="11582400" cy="1081323"/>
          </a:xfrm>
          <a:prstGeom prst="rect">
            <a:avLst/>
          </a:prstGeom>
        </p:spPr>
        <p:txBody>
          <a:bodyPr anchor="ctr"/>
          <a:lstStyle>
            <a:lvl1pPr>
              <a:defRPr sz="3000">
                <a:solidFill>
                  <a:srgbClr val="0079C2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16" name="Oval 10"/>
          <p:cNvSpPr>
            <a:spLocks noChangeAspect="1" noChangeArrowheads="1"/>
          </p:cNvSpPr>
          <p:nvPr userDrawn="1">
            <p:custDataLst>
              <p:tags r:id="rId1"/>
            </p:custDataLst>
          </p:nvPr>
        </p:nvSpPr>
        <p:spPr bwMode="gray">
          <a:xfrm>
            <a:off x="5463381" y="3611563"/>
            <a:ext cx="1265237" cy="1265237"/>
          </a:xfrm>
          <a:prstGeom prst="ellipse">
            <a:avLst/>
          </a:prstGeom>
          <a:solidFill>
            <a:srgbClr val="0079C2"/>
          </a:solidFill>
          <a:ln w="107950">
            <a:solidFill>
              <a:srgbClr val="FFFFFF"/>
            </a:solidFill>
            <a:round/>
            <a:headEnd/>
            <a:tailEnd/>
          </a:ln>
          <a:effectLst/>
          <a:extLst/>
        </p:spPr>
        <p:txBody>
          <a:bodyPr lIns="36000" tIns="36000" rIns="36000" bIns="3600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arrow" panose="020B0606020202030204" pitchFamily="34" charset="0"/>
              <a:cs typeface="Arial" charset="0"/>
            </a:endParaRP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4495800" y="3322047"/>
            <a:ext cx="1189038" cy="914400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marL="0" indent="0" algn="ctr">
              <a:buNone/>
              <a:defRPr sz="1600" b="1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1600" b="1" dirty="0"/>
              <a:t>Text</a:t>
            </a:r>
            <a:endParaRPr lang="en-US" dirty="0"/>
          </a:p>
        </p:txBody>
      </p:sp>
      <p:sp>
        <p:nvSpPr>
          <p:cNvPr id="1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5501481" y="5105127"/>
            <a:ext cx="1189038" cy="914400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marL="0" indent="0" algn="ctr">
              <a:buNone/>
              <a:defRPr sz="1600" b="1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1600" b="1" dirty="0"/>
              <a:t>Text</a:t>
            </a:r>
            <a:endParaRPr lang="en-US" dirty="0"/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6370320" y="3322047"/>
            <a:ext cx="1189038" cy="914400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marL="0" indent="0" algn="ctr">
              <a:buNone/>
              <a:defRPr sz="1600" b="1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1600" b="1" dirty="0"/>
              <a:t>Text</a:t>
            </a:r>
            <a:endParaRPr lang="en-US" dirty="0"/>
          </a:p>
        </p:txBody>
      </p:sp>
      <p:sp>
        <p:nvSpPr>
          <p:cNvPr id="20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5501481" y="3810000"/>
            <a:ext cx="1189038" cy="914400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marL="0" indent="0" algn="ctr">
              <a:buNone/>
              <a:defRPr lang="en-US" sz="1600" b="1" kern="1200" dirty="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</a:lstStyle>
          <a:p>
            <a:pPr lvl="0"/>
            <a:r>
              <a:rPr lang="en-US" sz="1600" b="1" dirty="0"/>
              <a:t>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2716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rcular Process 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677" y="747478"/>
            <a:ext cx="11582400" cy="1081323"/>
          </a:xfrm>
          <a:prstGeom prst="rect">
            <a:avLst/>
          </a:prstGeom>
        </p:spPr>
        <p:txBody>
          <a:bodyPr anchor="ctr"/>
          <a:lstStyle>
            <a:lvl1pPr>
              <a:defRPr sz="3000">
                <a:solidFill>
                  <a:srgbClr val="0079C2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4" name="Oval 37"/>
          <p:cNvSpPr/>
          <p:nvPr/>
        </p:nvSpPr>
        <p:spPr>
          <a:xfrm rot="14400000">
            <a:off x="4378524" y="2311593"/>
            <a:ext cx="1803319" cy="2687655"/>
          </a:xfrm>
          <a:custGeom>
            <a:avLst/>
            <a:gdLst/>
            <a:ahLst/>
            <a:cxnLst/>
            <a:rect l="l" t="t" r="r" b="b"/>
            <a:pathLst>
              <a:path w="2487854" h="3707881">
                <a:moveTo>
                  <a:pt x="2172508" y="3707881"/>
                </a:moveTo>
                <a:lnTo>
                  <a:pt x="0" y="2453582"/>
                </a:lnTo>
                <a:lnTo>
                  <a:pt x="0" y="0"/>
                </a:lnTo>
                <a:cubicBezTo>
                  <a:pt x="600747" y="1633"/>
                  <a:pt x="1151543" y="215611"/>
                  <a:pt x="1580446" y="571648"/>
                </a:cubicBezTo>
                <a:lnTo>
                  <a:pt x="924430" y="1353457"/>
                </a:lnTo>
                <a:lnTo>
                  <a:pt x="952449" y="1376968"/>
                </a:lnTo>
                <a:lnTo>
                  <a:pt x="1608844" y="594707"/>
                </a:lnTo>
                <a:cubicBezTo>
                  <a:pt x="2037598" y="959489"/>
                  <a:pt x="2340772" y="1467159"/>
                  <a:pt x="2445125" y="2044176"/>
                </a:cubicBezTo>
                <a:lnTo>
                  <a:pt x="1437108" y="2221917"/>
                </a:lnTo>
                <a:lnTo>
                  <a:pt x="1443459" y="2257937"/>
                </a:lnTo>
                <a:lnTo>
                  <a:pt x="2450635" y="2080345"/>
                </a:lnTo>
                <a:cubicBezTo>
                  <a:pt x="2476083" y="2214910"/>
                  <a:pt x="2487854" y="2353624"/>
                  <a:pt x="2487854" y="2495088"/>
                </a:cubicBezTo>
                <a:cubicBezTo>
                  <a:pt x="2487854" y="2935503"/>
                  <a:pt x="2373764" y="3349271"/>
                  <a:pt x="2172508" y="3707881"/>
                </a:cubicBezTo>
                <a:close/>
              </a:path>
            </a:pathLst>
          </a:custGeom>
          <a:solidFill>
            <a:schemeClr val="accent1"/>
          </a:solidFill>
          <a:ln w="952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Oval 37"/>
          <p:cNvSpPr/>
          <p:nvPr/>
        </p:nvSpPr>
        <p:spPr>
          <a:xfrm rot="7200000">
            <a:off x="5170211" y="3938125"/>
            <a:ext cx="1803319" cy="2687655"/>
          </a:xfrm>
          <a:custGeom>
            <a:avLst/>
            <a:gdLst/>
            <a:ahLst/>
            <a:cxnLst/>
            <a:rect l="l" t="t" r="r" b="b"/>
            <a:pathLst>
              <a:path w="2487854" h="3707881">
                <a:moveTo>
                  <a:pt x="0" y="2453582"/>
                </a:moveTo>
                <a:lnTo>
                  <a:pt x="0" y="0"/>
                </a:lnTo>
                <a:cubicBezTo>
                  <a:pt x="572400" y="1556"/>
                  <a:pt x="1099451" y="195890"/>
                  <a:pt x="1518404" y="523133"/>
                </a:cubicBezTo>
                <a:lnTo>
                  <a:pt x="881368" y="1282323"/>
                </a:lnTo>
                <a:lnTo>
                  <a:pt x="909387" y="1305834"/>
                </a:lnTo>
                <a:lnTo>
                  <a:pt x="1547577" y="545269"/>
                </a:lnTo>
                <a:cubicBezTo>
                  <a:pt x="1995464" y="901118"/>
                  <a:pt x="2317037" y="1408551"/>
                  <a:pt x="2436490" y="1989758"/>
                </a:cubicBezTo>
                <a:lnTo>
                  <a:pt x="1412374" y="2170337"/>
                </a:lnTo>
                <a:lnTo>
                  <a:pt x="1418726" y="2206357"/>
                </a:lnTo>
                <a:lnTo>
                  <a:pt x="2442336" y="2025867"/>
                </a:lnTo>
                <a:cubicBezTo>
                  <a:pt x="2472704" y="2177654"/>
                  <a:pt x="2487854" y="2334602"/>
                  <a:pt x="2487854" y="2495088"/>
                </a:cubicBezTo>
                <a:cubicBezTo>
                  <a:pt x="2487854" y="2935504"/>
                  <a:pt x="2373764" y="3349271"/>
                  <a:pt x="2172508" y="3707881"/>
                </a:cubicBezTo>
                <a:close/>
              </a:path>
            </a:pathLst>
          </a:custGeom>
          <a:solidFill>
            <a:schemeClr val="tx2"/>
          </a:solidFill>
          <a:ln w="952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Oval 37"/>
          <p:cNvSpPr/>
          <p:nvPr/>
        </p:nvSpPr>
        <p:spPr>
          <a:xfrm>
            <a:off x="6183513" y="2437080"/>
            <a:ext cx="1803319" cy="2687655"/>
          </a:xfrm>
          <a:custGeom>
            <a:avLst/>
            <a:gdLst/>
            <a:ahLst/>
            <a:cxnLst/>
            <a:rect l="l" t="t" r="r" b="b"/>
            <a:pathLst>
              <a:path w="2487854" h="3707881">
                <a:moveTo>
                  <a:pt x="0" y="0"/>
                </a:moveTo>
                <a:cubicBezTo>
                  <a:pt x="600527" y="1632"/>
                  <a:pt x="1151140" y="215455"/>
                  <a:pt x="1580773" y="570540"/>
                </a:cubicBezTo>
                <a:lnTo>
                  <a:pt x="966053" y="1303135"/>
                </a:lnTo>
                <a:lnTo>
                  <a:pt x="994072" y="1326646"/>
                </a:lnTo>
                <a:lnTo>
                  <a:pt x="1607983" y="595015"/>
                </a:lnTo>
                <a:cubicBezTo>
                  <a:pt x="2031171" y="953699"/>
                  <a:pt x="2332443" y="1451402"/>
                  <a:pt x="2441281" y="2017722"/>
                </a:cubicBezTo>
                <a:lnTo>
                  <a:pt x="1483633" y="2186581"/>
                </a:lnTo>
                <a:lnTo>
                  <a:pt x="1489984" y="2222602"/>
                </a:lnTo>
                <a:lnTo>
                  <a:pt x="2448379" y="2053611"/>
                </a:lnTo>
                <a:cubicBezTo>
                  <a:pt x="2474499" y="2196837"/>
                  <a:pt x="2487854" y="2344403"/>
                  <a:pt x="2487854" y="2495088"/>
                </a:cubicBezTo>
                <a:cubicBezTo>
                  <a:pt x="2487854" y="2935503"/>
                  <a:pt x="2373764" y="3349271"/>
                  <a:pt x="2172508" y="3707881"/>
                </a:cubicBezTo>
                <a:lnTo>
                  <a:pt x="0" y="2453582"/>
                </a:lnTo>
                <a:close/>
              </a:path>
            </a:pathLst>
          </a:custGeom>
          <a:solidFill>
            <a:schemeClr val="accent5"/>
          </a:solidFill>
          <a:ln w="952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Circular Arrow 6"/>
          <p:cNvSpPr/>
          <p:nvPr/>
        </p:nvSpPr>
        <p:spPr>
          <a:xfrm rot="9881112">
            <a:off x="4075691" y="2155693"/>
            <a:ext cx="4168906" cy="4168907"/>
          </a:xfrm>
          <a:prstGeom prst="circularArrow">
            <a:avLst>
              <a:gd name="adj1" fmla="val 6202"/>
              <a:gd name="adj2" fmla="val 364300"/>
              <a:gd name="adj3" fmla="val 20376027"/>
              <a:gd name="adj4" fmla="val 13601748"/>
              <a:gd name="adj5" fmla="val 5846"/>
            </a:avLst>
          </a:prstGeom>
          <a:solidFill>
            <a:schemeClr val="tx2"/>
          </a:solidFill>
          <a:ln w="952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Circular Arrow 7"/>
          <p:cNvSpPr/>
          <p:nvPr/>
        </p:nvSpPr>
        <p:spPr>
          <a:xfrm rot="16992574">
            <a:off x="4086737" y="2133600"/>
            <a:ext cx="4168907" cy="4168906"/>
          </a:xfrm>
          <a:prstGeom prst="circularArrow">
            <a:avLst>
              <a:gd name="adj1" fmla="val 6202"/>
              <a:gd name="adj2" fmla="val 364300"/>
              <a:gd name="adj3" fmla="val 20376027"/>
              <a:gd name="adj4" fmla="val 13668130"/>
              <a:gd name="adj5" fmla="val 5933"/>
            </a:avLst>
          </a:prstGeom>
          <a:solidFill>
            <a:schemeClr val="accent1"/>
          </a:solidFill>
          <a:ln w="952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Circular Arrow 8"/>
          <p:cNvSpPr/>
          <p:nvPr/>
        </p:nvSpPr>
        <p:spPr>
          <a:xfrm rot="2637758">
            <a:off x="4086738" y="2144647"/>
            <a:ext cx="4168906" cy="4168907"/>
          </a:xfrm>
          <a:prstGeom prst="circularArrow">
            <a:avLst>
              <a:gd name="adj1" fmla="val 6202"/>
              <a:gd name="adj2" fmla="val 364300"/>
              <a:gd name="adj3" fmla="val 20376027"/>
              <a:gd name="adj4" fmla="val 13591336"/>
              <a:gd name="adj5" fmla="val 5825"/>
            </a:avLst>
          </a:prstGeom>
          <a:solidFill>
            <a:schemeClr val="accent5"/>
          </a:solidFill>
          <a:ln w="952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Circular Arrow 9"/>
          <p:cNvSpPr/>
          <p:nvPr/>
        </p:nvSpPr>
        <p:spPr>
          <a:xfrm rot="16876682">
            <a:off x="4953770" y="3011680"/>
            <a:ext cx="2434841" cy="2434841"/>
          </a:xfrm>
          <a:prstGeom prst="circularArrow">
            <a:avLst>
              <a:gd name="adj1" fmla="val 6202"/>
              <a:gd name="adj2" fmla="val 364300"/>
              <a:gd name="adj3" fmla="val 20376027"/>
              <a:gd name="adj4" fmla="val 13862206"/>
              <a:gd name="adj5" fmla="val 5933"/>
            </a:avLst>
          </a:prstGeom>
          <a:solidFill>
            <a:schemeClr val="accent1"/>
          </a:solidFill>
          <a:ln w="952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Circular Arrow 10"/>
          <p:cNvSpPr/>
          <p:nvPr/>
        </p:nvSpPr>
        <p:spPr>
          <a:xfrm rot="9724403">
            <a:off x="4953770" y="3011679"/>
            <a:ext cx="2434841" cy="2434841"/>
          </a:xfrm>
          <a:prstGeom prst="circularArrow">
            <a:avLst>
              <a:gd name="adj1" fmla="val 6202"/>
              <a:gd name="adj2" fmla="val 364300"/>
              <a:gd name="adj3" fmla="val 20376027"/>
              <a:gd name="adj4" fmla="val 13862206"/>
              <a:gd name="adj5" fmla="val 5933"/>
            </a:avLst>
          </a:prstGeom>
          <a:solidFill>
            <a:schemeClr val="tx2"/>
          </a:solidFill>
          <a:ln w="952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Circular Arrow 11"/>
          <p:cNvSpPr/>
          <p:nvPr/>
        </p:nvSpPr>
        <p:spPr>
          <a:xfrm rot="2637469">
            <a:off x="4953770" y="3011679"/>
            <a:ext cx="2434841" cy="2434841"/>
          </a:xfrm>
          <a:prstGeom prst="circularArrow">
            <a:avLst>
              <a:gd name="adj1" fmla="val 6202"/>
              <a:gd name="adj2" fmla="val 364300"/>
              <a:gd name="adj3" fmla="val 20376027"/>
              <a:gd name="adj4" fmla="val 13596764"/>
              <a:gd name="adj5" fmla="val 5933"/>
            </a:avLst>
          </a:prstGeom>
          <a:solidFill>
            <a:schemeClr val="accent5"/>
          </a:solidFill>
          <a:ln w="952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4472210" y="3209114"/>
            <a:ext cx="899160" cy="632835"/>
          </a:xfrm>
          <a:prstGeom prst="rect">
            <a:avLst/>
          </a:prstGeom>
          <a:effectLst/>
        </p:spPr>
        <p:txBody>
          <a:bodyPr vert="horz" anchor="ctr">
            <a:noAutofit/>
          </a:bodyPr>
          <a:lstStyle>
            <a:lvl1pPr marL="0" indent="0" algn="ctr">
              <a:buNone/>
              <a:defRPr sz="1600" b="1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7"/>
          <p:cNvSpPr>
            <a:spLocks noGrp="1"/>
          </p:cNvSpPr>
          <p:nvPr>
            <p:ph type="body" sz="quarter" idx="11"/>
          </p:nvPr>
        </p:nvSpPr>
        <p:spPr>
          <a:xfrm>
            <a:off x="5211077" y="2555172"/>
            <a:ext cx="899160" cy="632835"/>
          </a:xfrm>
          <a:prstGeom prst="rect">
            <a:avLst/>
          </a:prstGeom>
          <a:effectLst/>
        </p:spPr>
        <p:txBody>
          <a:bodyPr vert="horz" anchor="ctr">
            <a:noAutofit/>
          </a:bodyPr>
          <a:lstStyle>
            <a:lvl1pPr marL="0" indent="0" algn="ctr">
              <a:buNone/>
              <a:defRPr sz="1600" b="1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12"/>
          </p:nvPr>
        </p:nvSpPr>
        <p:spPr>
          <a:xfrm>
            <a:off x="4311917" y="4128257"/>
            <a:ext cx="899160" cy="632835"/>
          </a:xfrm>
          <a:prstGeom prst="rect">
            <a:avLst/>
          </a:prstGeom>
          <a:effectLst/>
        </p:spPr>
        <p:txBody>
          <a:bodyPr vert="horz" anchor="ctr">
            <a:noAutofit/>
          </a:bodyPr>
          <a:lstStyle>
            <a:lvl1pPr marL="0" indent="0" algn="ctr">
              <a:buNone/>
              <a:defRPr sz="1600" b="1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6112737" y="2563442"/>
            <a:ext cx="899160" cy="632835"/>
          </a:xfrm>
          <a:prstGeom prst="rect">
            <a:avLst/>
          </a:prstGeom>
          <a:effectLst/>
        </p:spPr>
        <p:txBody>
          <a:bodyPr vert="horz" anchor="ctr">
            <a:noAutofit/>
          </a:bodyPr>
          <a:lstStyle>
            <a:lvl1pPr marL="0" indent="0" algn="ctr">
              <a:buNone/>
              <a:defRPr sz="1600" b="1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6970680" y="3209113"/>
            <a:ext cx="899160" cy="632835"/>
          </a:xfrm>
          <a:prstGeom prst="rect">
            <a:avLst/>
          </a:prstGeom>
          <a:effectLst/>
        </p:spPr>
        <p:txBody>
          <a:bodyPr vert="horz" anchor="ctr">
            <a:noAutofit/>
          </a:bodyPr>
          <a:lstStyle>
            <a:lvl1pPr marL="0" indent="0" algn="ctr">
              <a:buNone/>
              <a:defRPr sz="1600" b="1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7140041" y="4128256"/>
            <a:ext cx="899160" cy="632835"/>
          </a:xfrm>
          <a:prstGeom prst="rect">
            <a:avLst/>
          </a:prstGeom>
          <a:effectLst/>
        </p:spPr>
        <p:txBody>
          <a:bodyPr vert="horz" anchor="ctr">
            <a:noAutofit/>
          </a:bodyPr>
          <a:lstStyle>
            <a:lvl1pPr marL="0" indent="0" algn="ctr">
              <a:buNone/>
              <a:defRPr sz="1600" b="1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17"/>
          <p:cNvSpPr>
            <a:spLocks noGrp="1"/>
          </p:cNvSpPr>
          <p:nvPr>
            <p:ph type="body" sz="quarter" idx="16"/>
          </p:nvPr>
        </p:nvSpPr>
        <p:spPr>
          <a:xfrm>
            <a:off x="4761497" y="4965248"/>
            <a:ext cx="899160" cy="632835"/>
          </a:xfrm>
          <a:prstGeom prst="rect">
            <a:avLst/>
          </a:prstGeom>
          <a:effectLst/>
        </p:spPr>
        <p:txBody>
          <a:bodyPr vert="horz" anchor="ctr">
            <a:noAutofit/>
          </a:bodyPr>
          <a:lstStyle>
            <a:lvl1pPr marL="0" indent="0" algn="ctr">
              <a:buNone/>
              <a:defRPr sz="1600" b="1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17"/>
          <p:cNvSpPr>
            <a:spLocks noGrp="1"/>
          </p:cNvSpPr>
          <p:nvPr>
            <p:ph type="body" sz="quarter" idx="17"/>
          </p:nvPr>
        </p:nvSpPr>
        <p:spPr>
          <a:xfrm>
            <a:off x="6637488" y="4965248"/>
            <a:ext cx="899160" cy="632835"/>
          </a:xfrm>
          <a:prstGeom prst="rect">
            <a:avLst/>
          </a:prstGeom>
          <a:effectLst/>
        </p:spPr>
        <p:txBody>
          <a:bodyPr vert="horz" anchor="ctr">
            <a:noAutofit/>
          </a:bodyPr>
          <a:lstStyle>
            <a:lvl1pPr marL="0" indent="0" algn="ctr">
              <a:buNone/>
              <a:defRPr sz="1600" b="1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17"/>
          <p:cNvSpPr>
            <a:spLocks noGrp="1"/>
          </p:cNvSpPr>
          <p:nvPr>
            <p:ph type="body" sz="quarter" idx="18"/>
          </p:nvPr>
        </p:nvSpPr>
        <p:spPr>
          <a:xfrm>
            <a:off x="5692241" y="5355792"/>
            <a:ext cx="899160" cy="632835"/>
          </a:xfrm>
          <a:prstGeom prst="rect">
            <a:avLst/>
          </a:prstGeom>
          <a:effectLst/>
        </p:spPr>
        <p:txBody>
          <a:bodyPr vert="horz" anchor="ctr">
            <a:noAutofit/>
          </a:bodyPr>
          <a:lstStyle>
            <a:lvl1pPr marL="0" indent="0" algn="ctr">
              <a:buNone/>
              <a:defRPr sz="1600" b="1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5189787" y="3650048"/>
            <a:ext cx="899160" cy="632835"/>
          </a:xfrm>
          <a:prstGeom prst="rect">
            <a:avLst/>
          </a:prstGeom>
          <a:effectLst/>
        </p:spPr>
        <p:txBody>
          <a:bodyPr vert="horz" anchor="ctr">
            <a:noAutofit/>
          </a:bodyPr>
          <a:lstStyle>
            <a:lvl1pPr marL="0" indent="0" algn="ctr">
              <a:buNone/>
              <a:defRPr sz="1600" b="1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17"/>
          <p:cNvSpPr>
            <a:spLocks noGrp="1"/>
          </p:cNvSpPr>
          <p:nvPr>
            <p:ph type="body" sz="quarter" idx="20"/>
          </p:nvPr>
        </p:nvSpPr>
        <p:spPr>
          <a:xfrm>
            <a:off x="6123657" y="3650047"/>
            <a:ext cx="899160" cy="632835"/>
          </a:xfrm>
          <a:prstGeom prst="rect">
            <a:avLst/>
          </a:prstGeom>
          <a:effectLst/>
        </p:spPr>
        <p:txBody>
          <a:bodyPr vert="horz" anchor="ctr">
            <a:noAutofit/>
          </a:bodyPr>
          <a:lstStyle>
            <a:lvl1pPr marL="0" indent="0" algn="ctr">
              <a:buNone/>
              <a:defRPr sz="1600" b="1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17"/>
          <p:cNvSpPr>
            <a:spLocks noGrp="1"/>
          </p:cNvSpPr>
          <p:nvPr>
            <p:ph type="body" sz="quarter" idx="21"/>
          </p:nvPr>
        </p:nvSpPr>
        <p:spPr>
          <a:xfrm>
            <a:off x="5692626" y="4477957"/>
            <a:ext cx="899160" cy="632835"/>
          </a:xfrm>
          <a:prstGeom prst="rect">
            <a:avLst/>
          </a:prstGeom>
          <a:effectLst/>
        </p:spPr>
        <p:txBody>
          <a:bodyPr vert="horz" anchor="ctr">
            <a:noAutofit/>
          </a:bodyPr>
          <a:lstStyle>
            <a:lvl1pPr marL="0" indent="0" algn="ctr">
              <a:buNone/>
              <a:defRPr sz="1600" b="1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34966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iang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677" y="747478"/>
            <a:ext cx="11582400" cy="1081323"/>
          </a:xfrm>
          <a:prstGeom prst="rect">
            <a:avLst/>
          </a:prstGeom>
        </p:spPr>
        <p:txBody>
          <a:bodyPr anchor="ctr"/>
          <a:lstStyle>
            <a:lvl1pPr>
              <a:defRPr sz="3000">
                <a:solidFill>
                  <a:srgbClr val="0079C2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grpSp>
        <p:nvGrpSpPr>
          <p:cNvPr id="13" name="Group 12"/>
          <p:cNvGrpSpPr>
            <a:grpSpLocks noChangeAspect="1"/>
          </p:cNvGrpSpPr>
          <p:nvPr userDrawn="1"/>
        </p:nvGrpSpPr>
        <p:grpSpPr>
          <a:xfrm>
            <a:off x="4251114" y="1926047"/>
            <a:ext cx="3682758" cy="3657600"/>
            <a:chOff x="2541241" y="1412113"/>
            <a:chExt cx="4061519" cy="4033774"/>
          </a:xfrm>
          <a:effectLst/>
        </p:grpSpPr>
        <p:sp>
          <p:nvSpPr>
            <p:cNvPr id="14" name="Isosceles Triangle 5"/>
            <p:cNvSpPr/>
            <p:nvPr/>
          </p:nvSpPr>
          <p:spPr>
            <a:xfrm>
              <a:off x="2541241" y="4372764"/>
              <a:ext cx="4061519" cy="650800"/>
            </a:xfrm>
            <a:custGeom>
              <a:avLst/>
              <a:gdLst/>
              <a:ahLst/>
              <a:cxnLst/>
              <a:rect l="l" t="t" r="r" b="b"/>
              <a:pathLst>
                <a:path w="5800344" h="929421">
                  <a:moveTo>
                    <a:pt x="1599757" y="0"/>
                  </a:moveTo>
                  <a:lnTo>
                    <a:pt x="4200587" y="0"/>
                  </a:lnTo>
                  <a:lnTo>
                    <a:pt x="5800344" y="929421"/>
                  </a:lnTo>
                  <a:lnTo>
                    <a:pt x="0" y="929421"/>
                  </a:lnTo>
                  <a:close/>
                </a:path>
              </a:pathLst>
            </a:custGeom>
            <a:solidFill>
              <a:schemeClr val="accent1"/>
            </a:solidFill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" name="Trapezoid 10"/>
            <p:cNvSpPr/>
            <p:nvPr/>
          </p:nvSpPr>
          <p:spPr>
            <a:xfrm rot="7200000">
              <a:off x="1823920" y="3108859"/>
              <a:ext cx="4033774" cy="640282"/>
            </a:xfrm>
            <a:custGeom>
              <a:avLst/>
              <a:gdLst/>
              <a:ahLst/>
              <a:cxnLst/>
              <a:rect l="l" t="t" r="r" b="b"/>
              <a:pathLst>
                <a:path w="5760720" h="914400">
                  <a:moveTo>
                    <a:pt x="0" y="914400"/>
                  </a:moveTo>
                  <a:lnTo>
                    <a:pt x="1573902" y="0"/>
                  </a:lnTo>
                  <a:lnTo>
                    <a:pt x="4186818" y="0"/>
                  </a:lnTo>
                  <a:lnTo>
                    <a:pt x="5760720" y="914400"/>
                  </a:lnTo>
                  <a:close/>
                </a:path>
              </a:pathLst>
            </a:custGeom>
            <a:solidFill>
              <a:schemeClr val="accent2"/>
            </a:solidFill>
            <a:ln w="127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" name="Isosceles Triangle 14"/>
            <p:cNvSpPr/>
            <p:nvPr/>
          </p:nvSpPr>
          <p:spPr>
            <a:xfrm>
              <a:off x="4568494" y="1522294"/>
              <a:ext cx="2020348" cy="3493311"/>
            </a:xfrm>
            <a:custGeom>
              <a:avLst/>
              <a:gdLst/>
              <a:ahLst/>
              <a:cxnLst/>
              <a:rect l="l" t="t" r="r" b="b"/>
              <a:pathLst>
                <a:path w="2885303" h="4988873">
                  <a:moveTo>
                    <a:pt x="4976" y="0"/>
                  </a:moveTo>
                  <a:lnTo>
                    <a:pt x="2885303" y="4988873"/>
                  </a:lnTo>
                  <a:lnTo>
                    <a:pt x="1306458" y="4083034"/>
                  </a:lnTo>
                  <a:lnTo>
                    <a:pt x="0" y="1820182"/>
                  </a:lnTo>
                  <a:lnTo>
                    <a:pt x="4943" y="57"/>
                  </a:lnTo>
                  <a:close/>
                </a:path>
              </a:pathLst>
            </a:custGeom>
            <a:solidFill>
              <a:schemeClr val="accent5"/>
            </a:solidFill>
            <a:ln w="127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7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8001000" y="2895600"/>
            <a:ext cx="3048000" cy="990600"/>
          </a:xfrm>
        </p:spPr>
        <p:txBody>
          <a:bodyPr anchor="t">
            <a:noAutofit/>
          </a:bodyPr>
          <a:lstStyle>
            <a:lvl1pPr marL="0" indent="0" algn="ctr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4568493" y="5410200"/>
            <a:ext cx="3048000" cy="990600"/>
          </a:xfrm>
          <a:effectLst/>
        </p:spPr>
        <p:txBody>
          <a:bodyPr anchor="t">
            <a:noAutofit/>
          </a:bodyPr>
          <a:lstStyle>
            <a:lvl1pPr marL="0" indent="0" algn="ctr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1135944" y="2895600"/>
            <a:ext cx="3048000" cy="990600"/>
          </a:xfrm>
        </p:spPr>
        <p:txBody>
          <a:bodyPr anchor="t">
            <a:noAutofit/>
          </a:bodyPr>
          <a:lstStyle>
            <a:lvl1pPr marL="0" indent="0" algn="ctr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9"/>
          <p:cNvSpPr>
            <a:spLocks noGrp="1"/>
          </p:cNvSpPr>
          <p:nvPr>
            <p:ph type="body" sz="quarter" idx="16"/>
          </p:nvPr>
        </p:nvSpPr>
        <p:spPr>
          <a:xfrm rot="17973937">
            <a:off x="4145870" y="3526246"/>
            <a:ext cx="2597856" cy="457200"/>
          </a:xfrm>
          <a:effectLst/>
        </p:spPr>
        <p:txBody>
          <a:bodyPr anchor="t">
            <a:noAutofit/>
          </a:bodyPr>
          <a:lstStyle>
            <a:lvl1pPr marL="0" indent="0" algn="ctr">
              <a:buNone/>
              <a:defRPr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7"/>
          </p:nvPr>
        </p:nvSpPr>
        <p:spPr>
          <a:xfrm rot="3600000">
            <a:off x="5450675" y="3526245"/>
            <a:ext cx="2597856" cy="457200"/>
          </a:xfrm>
          <a:effectLst/>
        </p:spPr>
        <p:txBody>
          <a:bodyPr anchor="t">
            <a:noAutofit/>
          </a:bodyPr>
          <a:lstStyle>
            <a:lvl1pPr marL="0" indent="0" algn="ctr">
              <a:buNone/>
              <a:defRPr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9"/>
          <p:cNvSpPr>
            <a:spLocks noGrp="1"/>
          </p:cNvSpPr>
          <p:nvPr>
            <p:ph type="body" sz="quarter" idx="18"/>
          </p:nvPr>
        </p:nvSpPr>
        <p:spPr>
          <a:xfrm>
            <a:off x="4790386" y="4685203"/>
            <a:ext cx="2597856" cy="457200"/>
          </a:xfrm>
          <a:effectLst/>
        </p:spPr>
        <p:txBody>
          <a:bodyPr anchor="t">
            <a:noAutofit/>
          </a:bodyPr>
          <a:lstStyle>
            <a:lvl1pPr marL="0" indent="0" algn="ctr">
              <a:buNone/>
              <a:defRPr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40044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qu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677" y="747478"/>
            <a:ext cx="11582400" cy="1081323"/>
          </a:xfrm>
          <a:prstGeom prst="rect">
            <a:avLst/>
          </a:prstGeom>
        </p:spPr>
        <p:txBody>
          <a:bodyPr anchor="ctr"/>
          <a:lstStyle>
            <a:lvl1pPr>
              <a:defRPr sz="3000">
                <a:solidFill>
                  <a:srgbClr val="0079C2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8000998" y="3715561"/>
            <a:ext cx="3048000" cy="990600"/>
          </a:xfrm>
        </p:spPr>
        <p:txBody>
          <a:bodyPr anchor="ctr">
            <a:noAutofit/>
          </a:bodyPr>
          <a:lstStyle>
            <a:lvl1pPr marL="0" indent="0" algn="ctr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4183944" y="5600684"/>
            <a:ext cx="3817055" cy="800116"/>
          </a:xfrm>
          <a:effectLst/>
        </p:spPr>
        <p:txBody>
          <a:bodyPr anchor="t">
            <a:noAutofit/>
          </a:bodyPr>
          <a:lstStyle>
            <a:lvl1pPr marL="0" indent="0" algn="ctr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1135943" y="3715561"/>
            <a:ext cx="3048000" cy="990600"/>
          </a:xfrm>
        </p:spPr>
        <p:txBody>
          <a:bodyPr anchor="ctr">
            <a:noAutofit/>
          </a:bodyPr>
          <a:lstStyle>
            <a:lvl1pPr marL="0" indent="0" algn="ctr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10" name="Group 9"/>
          <p:cNvGrpSpPr>
            <a:grpSpLocks noChangeAspect="1"/>
          </p:cNvGrpSpPr>
          <p:nvPr userDrawn="1"/>
        </p:nvGrpSpPr>
        <p:grpSpPr>
          <a:xfrm>
            <a:off x="4720874" y="2857500"/>
            <a:ext cx="2743195" cy="2743200"/>
            <a:chOff x="2968389" y="2326473"/>
            <a:chExt cx="3207222" cy="3207228"/>
          </a:xfrm>
          <a:effectLst/>
        </p:grpSpPr>
        <p:sp>
          <p:nvSpPr>
            <p:cNvPr id="11" name="Trapezoid 5"/>
            <p:cNvSpPr/>
            <p:nvPr/>
          </p:nvSpPr>
          <p:spPr>
            <a:xfrm>
              <a:off x="2968389" y="4831761"/>
              <a:ext cx="3207222" cy="701933"/>
            </a:xfrm>
            <a:custGeom>
              <a:avLst/>
              <a:gdLst/>
              <a:ahLst/>
              <a:cxnLst/>
              <a:rect l="l" t="t" r="r" b="b"/>
              <a:pathLst>
                <a:path w="3664424" h="801996">
                  <a:moveTo>
                    <a:pt x="801659" y="0"/>
                  </a:moveTo>
                  <a:lnTo>
                    <a:pt x="2862765" y="0"/>
                  </a:lnTo>
                  <a:lnTo>
                    <a:pt x="3664424" y="801996"/>
                  </a:lnTo>
                  <a:lnTo>
                    <a:pt x="0" y="801996"/>
                  </a:lnTo>
                  <a:close/>
                </a:path>
              </a:pathLst>
            </a:custGeom>
            <a:solidFill>
              <a:schemeClr val="accent1"/>
            </a:solidFill>
            <a:ln w="127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2" name="Trapezoid 20"/>
            <p:cNvSpPr/>
            <p:nvPr/>
          </p:nvSpPr>
          <p:spPr>
            <a:xfrm flipV="1">
              <a:off x="2968391" y="2326473"/>
              <a:ext cx="3207218" cy="701931"/>
            </a:xfrm>
            <a:custGeom>
              <a:avLst/>
              <a:gdLst/>
              <a:ahLst/>
              <a:cxnLst/>
              <a:rect l="l" t="t" r="r" b="b"/>
              <a:pathLst>
                <a:path w="3664420" h="801994">
                  <a:moveTo>
                    <a:pt x="0" y="801994"/>
                  </a:moveTo>
                  <a:lnTo>
                    <a:pt x="3664420" y="801994"/>
                  </a:lnTo>
                  <a:lnTo>
                    <a:pt x="2862763" y="0"/>
                  </a:lnTo>
                  <a:lnTo>
                    <a:pt x="801657" y="0"/>
                  </a:lnTo>
                  <a:close/>
                </a:path>
              </a:pathLst>
            </a:custGeom>
            <a:solidFill>
              <a:schemeClr val="accent5"/>
            </a:solidFill>
            <a:ln w="127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" name="Trapezoid 21"/>
            <p:cNvSpPr/>
            <p:nvPr/>
          </p:nvSpPr>
          <p:spPr>
            <a:xfrm rot="5400000">
              <a:off x="1715746" y="3579120"/>
              <a:ext cx="3207219" cy="701933"/>
            </a:xfrm>
            <a:custGeom>
              <a:avLst/>
              <a:gdLst/>
              <a:ahLst/>
              <a:cxnLst/>
              <a:rect l="l" t="t" r="r" b="b"/>
              <a:pathLst>
                <a:path w="3664420" h="801996">
                  <a:moveTo>
                    <a:pt x="0" y="801996"/>
                  </a:moveTo>
                  <a:lnTo>
                    <a:pt x="0" y="801995"/>
                  </a:lnTo>
                  <a:lnTo>
                    <a:pt x="801658" y="0"/>
                  </a:lnTo>
                  <a:lnTo>
                    <a:pt x="2862764" y="0"/>
                  </a:lnTo>
                  <a:lnTo>
                    <a:pt x="3664420" y="801993"/>
                  </a:lnTo>
                  <a:lnTo>
                    <a:pt x="3664420" y="801996"/>
                  </a:lnTo>
                  <a:close/>
                </a:path>
              </a:pathLst>
            </a:custGeom>
            <a:solidFill>
              <a:schemeClr val="accent2"/>
            </a:solidFill>
            <a:ln w="127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" name="Trapezoid 22"/>
            <p:cNvSpPr/>
            <p:nvPr/>
          </p:nvSpPr>
          <p:spPr>
            <a:xfrm rot="16200000" flipH="1">
              <a:off x="4221035" y="3579125"/>
              <a:ext cx="3207219" cy="701933"/>
            </a:xfrm>
            <a:custGeom>
              <a:avLst/>
              <a:gdLst/>
              <a:ahLst/>
              <a:cxnLst/>
              <a:rect l="l" t="t" r="r" b="b"/>
              <a:pathLst>
                <a:path w="3664420" h="801996">
                  <a:moveTo>
                    <a:pt x="0" y="801995"/>
                  </a:moveTo>
                  <a:lnTo>
                    <a:pt x="0" y="801996"/>
                  </a:lnTo>
                  <a:lnTo>
                    <a:pt x="3664420" y="801996"/>
                  </a:lnTo>
                  <a:lnTo>
                    <a:pt x="3664420" y="801993"/>
                  </a:lnTo>
                  <a:lnTo>
                    <a:pt x="2862764" y="0"/>
                  </a:lnTo>
                  <a:lnTo>
                    <a:pt x="801658" y="0"/>
                  </a:lnTo>
                  <a:close/>
                </a:path>
              </a:pathLst>
            </a:custGeom>
            <a:solidFill>
              <a:schemeClr val="accent2"/>
            </a:solidFill>
            <a:ln w="127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2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4183943" y="2057378"/>
            <a:ext cx="3817055" cy="800116"/>
          </a:xfrm>
          <a:effectLst/>
        </p:spPr>
        <p:txBody>
          <a:bodyPr anchor="b">
            <a:noAutofit/>
          </a:bodyPr>
          <a:lstStyle>
            <a:lvl1pPr marL="0" indent="0" algn="ctr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8"/>
          </p:nvPr>
        </p:nvSpPr>
        <p:spPr>
          <a:xfrm>
            <a:off x="4793542" y="5143470"/>
            <a:ext cx="2597856" cy="457200"/>
          </a:xfrm>
          <a:effectLst/>
        </p:spPr>
        <p:txBody>
          <a:bodyPr anchor="t">
            <a:noAutofit/>
          </a:bodyPr>
          <a:lstStyle>
            <a:lvl1pPr marL="0" indent="0" algn="ctr">
              <a:buNone/>
              <a:defRPr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9"/>
          <p:cNvSpPr>
            <a:spLocks noGrp="1"/>
          </p:cNvSpPr>
          <p:nvPr>
            <p:ph type="body" sz="quarter" idx="19"/>
          </p:nvPr>
        </p:nvSpPr>
        <p:spPr>
          <a:xfrm>
            <a:off x="4799949" y="2852459"/>
            <a:ext cx="2597856" cy="457200"/>
          </a:xfrm>
          <a:effectLst/>
        </p:spPr>
        <p:txBody>
          <a:bodyPr anchor="t">
            <a:noAutofit/>
          </a:bodyPr>
          <a:lstStyle>
            <a:lvl1pPr marL="0" indent="0" algn="ctr">
              <a:buNone/>
              <a:defRPr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9"/>
          <p:cNvSpPr>
            <a:spLocks noGrp="1"/>
          </p:cNvSpPr>
          <p:nvPr>
            <p:ph type="body" sz="quarter" idx="20"/>
          </p:nvPr>
        </p:nvSpPr>
        <p:spPr>
          <a:xfrm rot="5400000">
            <a:off x="3650543" y="3984138"/>
            <a:ext cx="2597856" cy="457200"/>
          </a:xfrm>
          <a:effectLst/>
        </p:spPr>
        <p:txBody>
          <a:bodyPr anchor="t">
            <a:noAutofit/>
          </a:bodyPr>
          <a:lstStyle>
            <a:lvl1pPr marL="0" indent="0" algn="ctr">
              <a:buNone/>
              <a:defRPr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9"/>
          <p:cNvSpPr>
            <a:spLocks noGrp="1"/>
          </p:cNvSpPr>
          <p:nvPr>
            <p:ph type="body" sz="quarter" idx="21"/>
          </p:nvPr>
        </p:nvSpPr>
        <p:spPr>
          <a:xfrm rot="16200000">
            <a:off x="5936538" y="4004722"/>
            <a:ext cx="2597856" cy="457200"/>
          </a:xfrm>
          <a:effectLst/>
        </p:spPr>
        <p:txBody>
          <a:bodyPr anchor="t">
            <a:noAutofit/>
          </a:bodyPr>
          <a:lstStyle>
            <a:lvl1pPr marL="0" indent="0" algn="ctr">
              <a:buNone/>
              <a:defRPr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47210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bble Progres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 noChangeAspect="1"/>
          </p:cNvGrpSpPr>
          <p:nvPr userDrawn="1"/>
        </p:nvGrpSpPr>
        <p:grpSpPr>
          <a:xfrm>
            <a:off x="2218028" y="2963974"/>
            <a:ext cx="7755944" cy="2530251"/>
            <a:chOff x="1750873" y="3308753"/>
            <a:chExt cx="5642254" cy="1840694"/>
          </a:xfrm>
        </p:grpSpPr>
        <p:sp>
          <p:nvSpPr>
            <p:cNvPr id="3" name="Oval 2"/>
            <p:cNvSpPr/>
            <p:nvPr/>
          </p:nvSpPr>
          <p:spPr>
            <a:xfrm>
              <a:off x="5552774" y="3308753"/>
              <a:ext cx="1840353" cy="1840694"/>
            </a:xfrm>
            <a:prstGeom prst="ellipse">
              <a:avLst/>
            </a:prstGeom>
            <a:solidFill>
              <a:schemeClr val="accent5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" name="Teardrop 4"/>
            <p:cNvSpPr/>
            <p:nvPr/>
          </p:nvSpPr>
          <p:spPr>
            <a:xfrm rot="2700000">
              <a:off x="3652932" y="3310978"/>
              <a:ext cx="1835921" cy="1835921"/>
            </a:xfrm>
            <a:prstGeom prst="teardrop">
              <a:avLst>
                <a:gd name="adj" fmla="val 100000"/>
              </a:avLst>
            </a:prstGeom>
            <a:solidFill>
              <a:schemeClr val="accent2"/>
            </a:solidFill>
            <a:ln>
              <a:solidFill>
                <a:schemeClr val="lt1">
                  <a:hueOff val="0"/>
                  <a:satOff val="0"/>
                  <a:lumOff val="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Teardrop 6"/>
            <p:cNvSpPr/>
            <p:nvPr/>
          </p:nvSpPr>
          <p:spPr>
            <a:xfrm rot="2700000">
              <a:off x="1750873" y="3310978"/>
              <a:ext cx="1835921" cy="1835921"/>
            </a:xfrm>
            <a:prstGeom prst="teardrop">
              <a:avLst>
                <a:gd name="adj" fmla="val 100000"/>
              </a:avLst>
            </a:prstGeom>
            <a:solidFill>
              <a:srgbClr val="0079C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07677" y="747478"/>
            <a:ext cx="11582400" cy="1081323"/>
          </a:xfrm>
          <a:prstGeom prst="rect">
            <a:avLst/>
          </a:prstGeom>
        </p:spPr>
        <p:txBody>
          <a:bodyPr anchor="ctr"/>
          <a:lstStyle>
            <a:lvl1pPr>
              <a:defRPr sz="3000">
                <a:solidFill>
                  <a:srgbClr val="0079C2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2667000" y="3962400"/>
            <a:ext cx="1828800" cy="533400"/>
          </a:xfrm>
        </p:spPr>
        <p:txBody>
          <a:bodyPr anchor="ctr">
            <a:noAutofit/>
          </a:bodyPr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5181600" y="3960182"/>
            <a:ext cx="1828800" cy="533400"/>
          </a:xfrm>
        </p:spPr>
        <p:txBody>
          <a:bodyPr anchor="ctr">
            <a:noAutofit/>
          </a:bodyPr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7794681" y="3962177"/>
            <a:ext cx="1828800" cy="533400"/>
          </a:xfrm>
        </p:spPr>
        <p:txBody>
          <a:bodyPr anchor="ctr">
            <a:noAutofit/>
          </a:bodyPr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95175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ng Platfor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Group 70"/>
          <p:cNvGrpSpPr/>
          <p:nvPr userDrawn="1"/>
        </p:nvGrpSpPr>
        <p:grpSpPr>
          <a:xfrm>
            <a:off x="3276600" y="1219200"/>
            <a:ext cx="8508075" cy="7848600"/>
            <a:chOff x="146712" y="-437863"/>
            <a:chExt cx="8921088" cy="8229599"/>
          </a:xfrm>
          <a:scene3d>
            <a:camera prst="orthographicFront">
              <a:rot lat="17099985" lon="0" rev="0"/>
            </a:camera>
            <a:lightRig rig="threePt" dir="t"/>
          </a:scene3d>
        </p:grpSpPr>
        <p:sp>
          <p:nvSpPr>
            <p:cNvPr id="72" name="Oval 1"/>
            <p:cNvSpPr/>
            <p:nvPr/>
          </p:nvSpPr>
          <p:spPr>
            <a:xfrm>
              <a:off x="146712" y="1453488"/>
              <a:ext cx="6338248" cy="6338248"/>
            </a:xfrm>
            <a:custGeom>
              <a:avLst/>
              <a:gdLst/>
              <a:ahLst/>
              <a:cxnLst/>
              <a:rect l="l" t="t" r="r" b="b"/>
              <a:pathLst>
                <a:path w="4572000" h="4572000">
                  <a:moveTo>
                    <a:pt x="2286001" y="583022"/>
                  </a:moveTo>
                  <a:cubicBezTo>
                    <a:pt x="1345472" y="583022"/>
                    <a:pt x="583022" y="1345472"/>
                    <a:pt x="583022" y="2286001"/>
                  </a:cubicBezTo>
                  <a:cubicBezTo>
                    <a:pt x="583022" y="3226530"/>
                    <a:pt x="1345472" y="3988980"/>
                    <a:pt x="2286001" y="3988980"/>
                  </a:cubicBezTo>
                  <a:cubicBezTo>
                    <a:pt x="3226530" y="3988980"/>
                    <a:pt x="3988980" y="3226530"/>
                    <a:pt x="3988980" y="2286001"/>
                  </a:cubicBezTo>
                  <a:cubicBezTo>
                    <a:pt x="3988980" y="1345472"/>
                    <a:pt x="3226530" y="583022"/>
                    <a:pt x="2286001" y="583022"/>
                  </a:cubicBezTo>
                  <a:close/>
                  <a:moveTo>
                    <a:pt x="2286000" y="0"/>
                  </a:moveTo>
                  <a:cubicBezTo>
                    <a:pt x="3548523" y="0"/>
                    <a:pt x="4572000" y="1023477"/>
                    <a:pt x="4572000" y="2286000"/>
                  </a:cubicBezTo>
                  <a:cubicBezTo>
                    <a:pt x="4572000" y="3548523"/>
                    <a:pt x="3548523" y="4572000"/>
                    <a:pt x="2286000" y="4572000"/>
                  </a:cubicBezTo>
                  <a:cubicBezTo>
                    <a:pt x="1023477" y="4572000"/>
                    <a:pt x="0" y="3548523"/>
                    <a:pt x="0" y="2286000"/>
                  </a:cubicBezTo>
                  <a:cubicBezTo>
                    <a:pt x="0" y="1023477"/>
                    <a:pt x="1023477" y="0"/>
                    <a:pt x="228600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40000">
                  <a:schemeClr val="accent1"/>
                </a:gs>
              </a:gsLst>
              <a:lin ang="5400000" scaled="0"/>
            </a:gradFill>
            <a:ln>
              <a:noFill/>
            </a:ln>
            <a:sp3d extrusionH="2540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1"/>
            <p:cNvSpPr/>
            <p:nvPr/>
          </p:nvSpPr>
          <p:spPr>
            <a:xfrm>
              <a:off x="3657600" y="-437863"/>
              <a:ext cx="4343400" cy="4343400"/>
            </a:xfrm>
            <a:custGeom>
              <a:avLst/>
              <a:gdLst/>
              <a:ahLst/>
              <a:cxnLst/>
              <a:rect l="l" t="t" r="r" b="b"/>
              <a:pathLst>
                <a:path w="4572000" h="4572000">
                  <a:moveTo>
                    <a:pt x="2286001" y="583022"/>
                  </a:moveTo>
                  <a:cubicBezTo>
                    <a:pt x="1345472" y="583022"/>
                    <a:pt x="583022" y="1345472"/>
                    <a:pt x="583022" y="2286001"/>
                  </a:cubicBezTo>
                  <a:cubicBezTo>
                    <a:pt x="583022" y="3226530"/>
                    <a:pt x="1345472" y="3988980"/>
                    <a:pt x="2286001" y="3988980"/>
                  </a:cubicBezTo>
                  <a:cubicBezTo>
                    <a:pt x="3226530" y="3988980"/>
                    <a:pt x="3988980" y="3226530"/>
                    <a:pt x="3988980" y="2286001"/>
                  </a:cubicBezTo>
                  <a:cubicBezTo>
                    <a:pt x="3988980" y="1345472"/>
                    <a:pt x="3226530" y="583022"/>
                    <a:pt x="2286001" y="583022"/>
                  </a:cubicBezTo>
                  <a:close/>
                  <a:moveTo>
                    <a:pt x="2286000" y="0"/>
                  </a:moveTo>
                  <a:cubicBezTo>
                    <a:pt x="3548523" y="0"/>
                    <a:pt x="4572000" y="1023477"/>
                    <a:pt x="4572000" y="2286000"/>
                  </a:cubicBezTo>
                  <a:cubicBezTo>
                    <a:pt x="4572000" y="3548523"/>
                    <a:pt x="3548523" y="4572000"/>
                    <a:pt x="2286000" y="4572000"/>
                  </a:cubicBezTo>
                  <a:cubicBezTo>
                    <a:pt x="1023477" y="4572000"/>
                    <a:pt x="0" y="3548523"/>
                    <a:pt x="0" y="2286000"/>
                  </a:cubicBezTo>
                  <a:cubicBezTo>
                    <a:pt x="0" y="1023477"/>
                    <a:pt x="1023477" y="0"/>
                    <a:pt x="2286000" y="0"/>
                  </a:cubicBezTo>
                  <a:close/>
                </a:path>
              </a:pathLst>
            </a:custGeom>
            <a:gradFill>
              <a:gsLst>
                <a:gs pos="0">
                  <a:schemeClr val="tx2">
                    <a:lumMod val="60000"/>
                    <a:lumOff val="40000"/>
                  </a:schemeClr>
                </a:gs>
                <a:gs pos="40000">
                  <a:schemeClr val="tx2"/>
                </a:gs>
              </a:gsLst>
              <a:lin ang="5400000" scaled="0"/>
            </a:gradFill>
            <a:ln>
              <a:noFill/>
            </a:ln>
            <a:sp3d extrusionH="2540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1"/>
            <p:cNvSpPr/>
            <p:nvPr/>
          </p:nvSpPr>
          <p:spPr>
            <a:xfrm>
              <a:off x="5026503" y="2457736"/>
              <a:ext cx="4041297" cy="4041297"/>
            </a:xfrm>
            <a:custGeom>
              <a:avLst/>
              <a:gdLst/>
              <a:ahLst/>
              <a:cxnLst/>
              <a:rect l="l" t="t" r="r" b="b"/>
              <a:pathLst>
                <a:path w="4572000" h="4572000">
                  <a:moveTo>
                    <a:pt x="2286001" y="583022"/>
                  </a:moveTo>
                  <a:cubicBezTo>
                    <a:pt x="1345472" y="583022"/>
                    <a:pt x="583022" y="1345472"/>
                    <a:pt x="583022" y="2286001"/>
                  </a:cubicBezTo>
                  <a:cubicBezTo>
                    <a:pt x="583022" y="3226530"/>
                    <a:pt x="1345472" y="3988980"/>
                    <a:pt x="2286001" y="3988980"/>
                  </a:cubicBezTo>
                  <a:cubicBezTo>
                    <a:pt x="3226530" y="3988980"/>
                    <a:pt x="3988980" y="3226530"/>
                    <a:pt x="3988980" y="2286001"/>
                  </a:cubicBezTo>
                  <a:cubicBezTo>
                    <a:pt x="3988980" y="1345472"/>
                    <a:pt x="3226530" y="583022"/>
                    <a:pt x="2286001" y="583022"/>
                  </a:cubicBezTo>
                  <a:close/>
                  <a:moveTo>
                    <a:pt x="2286000" y="0"/>
                  </a:moveTo>
                  <a:cubicBezTo>
                    <a:pt x="3548523" y="0"/>
                    <a:pt x="4572000" y="1023477"/>
                    <a:pt x="4572000" y="2286000"/>
                  </a:cubicBezTo>
                  <a:cubicBezTo>
                    <a:pt x="4572000" y="3548523"/>
                    <a:pt x="3548523" y="4572000"/>
                    <a:pt x="2286000" y="4572000"/>
                  </a:cubicBezTo>
                  <a:cubicBezTo>
                    <a:pt x="1023477" y="4572000"/>
                    <a:pt x="0" y="3548523"/>
                    <a:pt x="0" y="2286000"/>
                  </a:cubicBezTo>
                  <a:cubicBezTo>
                    <a:pt x="0" y="1023477"/>
                    <a:pt x="1023477" y="0"/>
                    <a:pt x="2286000" y="0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40000">
                  <a:schemeClr val="accent5"/>
                </a:gs>
              </a:gsLst>
              <a:lin ang="5400000" scaled="0"/>
            </a:gradFill>
            <a:ln>
              <a:noFill/>
            </a:ln>
            <a:sp3d extrusionH="2540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07677" y="747478"/>
            <a:ext cx="11582400" cy="1081323"/>
          </a:xfrm>
          <a:prstGeom prst="rect">
            <a:avLst/>
          </a:prstGeom>
        </p:spPr>
        <p:txBody>
          <a:bodyPr anchor="ctr"/>
          <a:lstStyle>
            <a:lvl1pPr>
              <a:defRPr sz="3000">
                <a:solidFill>
                  <a:srgbClr val="0079C2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58" name="Oval 57"/>
          <p:cNvSpPr/>
          <p:nvPr userDrawn="1"/>
        </p:nvSpPr>
        <p:spPr>
          <a:xfrm>
            <a:off x="8197704" y="5070143"/>
            <a:ext cx="3924300" cy="1009104"/>
          </a:xfrm>
          <a:prstGeom prst="ellipse">
            <a:avLst/>
          </a:prstGeom>
          <a:gradFill flip="none" rotWithShape="1">
            <a:gsLst>
              <a:gs pos="0">
                <a:sysClr val="windowText" lastClr="000000">
                  <a:lumMod val="50000"/>
                  <a:lumOff val="50000"/>
                  <a:alpha val="51000"/>
                </a:sys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9" name="Oval 58"/>
          <p:cNvSpPr/>
          <p:nvPr userDrawn="1"/>
        </p:nvSpPr>
        <p:spPr>
          <a:xfrm>
            <a:off x="6863571" y="4294254"/>
            <a:ext cx="3924300" cy="1009104"/>
          </a:xfrm>
          <a:prstGeom prst="ellipse">
            <a:avLst/>
          </a:prstGeom>
          <a:gradFill flip="none" rotWithShape="1">
            <a:gsLst>
              <a:gs pos="0">
                <a:sysClr val="windowText" lastClr="000000">
                  <a:lumMod val="50000"/>
                  <a:lumOff val="50000"/>
                  <a:alpha val="51000"/>
                </a:sys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0" name="Oval 59"/>
          <p:cNvSpPr/>
          <p:nvPr userDrawn="1"/>
        </p:nvSpPr>
        <p:spPr>
          <a:xfrm>
            <a:off x="3750053" y="4931081"/>
            <a:ext cx="5087056" cy="1308100"/>
          </a:xfrm>
          <a:prstGeom prst="ellipse">
            <a:avLst/>
          </a:prstGeom>
          <a:gradFill flip="none" rotWithShape="1">
            <a:gsLst>
              <a:gs pos="0">
                <a:sysClr val="windowText" lastClr="000000">
                  <a:lumMod val="50000"/>
                  <a:lumOff val="50000"/>
                  <a:alpha val="51000"/>
                </a:sys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0" y="2879974"/>
            <a:ext cx="889686" cy="2743200"/>
          </a:xfrm>
          <a:prstGeom prst="rect">
            <a:avLst/>
          </a:prstGeom>
        </p:spPr>
      </p:pic>
      <p:sp>
        <p:nvSpPr>
          <p:cNvPr id="77" name="Text Placeholder 76"/>
          <p:cNvSpPr>
            <a:spLocks noGrp="1"/>
          </p:cNvSpPr>
          <p:nvPr>
            <p:ph type="body" sz="quarter" idx="10"/>
          </p:nvPr>
        </p:nvSpPr>
        <p:spPr>
          <a:xfrm>
            <a:off x="304800" y="2057400"/>
            <a:ext cx="5144256" cy="2514600"/>
          </a:xfrm>
        </p:spPr>
        <p:txBody>
          <a:bodyPr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78" name="Picture 7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8200" y="2357823"/>
            <a:ext cx="747202" cy="2468880"/>
          </a:xfrm>
          <a:prstGeom prst="rect">
            <a:avLst/>
          </a:prstGeom>
        </p:spPr>
      </p:pic>
      <p:pic>
        <p:nvPicPr>
          <p:cNvPr id="79" name="Picture 7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8142" y="2074368"/>
            <a:ext cx="1021207" cy="3622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203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gression Circle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307677" y="747478"/>
            <a:ext cx="11582400" cy="1081323"/>
          </a:xfrm>
          <a:prstGeom prst="rect">
            <a:avLst/>
          </a:prstGeom>
        </p:spPr>
        <p:txBody>
          <a:bodyPr anchor="ctr"/>
          <a:lstStyle>
            <a:lvl1pPr>
              <a:defRPr sz="3000">
                <a:solidFill>
                  <a:srgbClr val="0079C2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grpSp>
        <p:nvGrpSpPr>
          <p:cNvPr id="20" name="Group 19"/>
          <p:cNvGrpSpPr/>
          <p:nvPr userDrawn="1"/>
        </p:nvGrpSpPr>
        <p:grpSpPr>
          <a:xfrm>
            <a:off x="2994510" y="2133600"/>
            <a:ext cx="6202980" cy="4183005"/>
            <a:chOff x="1203659" y="2095500"/>
            <a:chExt cx="6736681" cy="4541911"/>
          </a:xfrm>
        </p:grpSpPr>
        <p:sp>
          <p:nvSpPr>
            <p:cNvPr id="21" name="Oval 20"/>
            <p:cNvSpPr>
              <a:spLocks noChangeArrowheads="1"/>
            </p:cNvSpPr>
            <p:nvPr>
              <p:custDataLst>
                <p:tags r:id="rId1"/>
              </p:custDataLst>
            </p:nvPr>
          </p:nvSpPr>
          <p:spPr bwMode="gray">
            <a:xfrm>
              <a:off x="3648469" y="4000413"/>
              <a:ext cx="2021587" cy="891664"/>
            </a:xfrm>
            <a:prstGeom prst="ellipse">
              <a:avLst/>
            </a:prstGeom>
            <a:solidFill>
              <a:srgbClr val="FFE433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43596" tIns="43596" rIns="43596" bIns="43596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cs typeface="Arial" charset="0"/>
              </a:endParaRPr>
            </a:p>
          </p:txBody>
        </p:sp>
        <p:sp>
          <p:nvSpPr>
            <p:cNvPr id="26" name="Oval 25"/>
            <p:cNvSpPr>
              <a:spLocks noChangeArrowheads="1"/>
            </p:cNvSpPr>
            <p:nvPr>
              <p:custDataLst>
                <p:tags r:id="rId2"/>
              </p:custDataLst>
            </p:nvPr>
          </p:nvSpPr>
          <p:spPr bwMode="gray">
            <a:xfrm>
              <a:off x="1203659" y="2095500"/>
              <a:ext cx="6736681" cy="4541911"/>
            </a:xfrm>
            <a:prstGeom prst="ellipse">
              <a:avLst/>
            </a:prstGeom>
            <a:solidFill>
              <a:srgbClr val="808080"/>
            </a:solidFill>
            <a:ln w="12700">
              <a:solidFill>
                <a:srgbClr val="FFFFFF"/>
              </a:solidFill>
              <a:round/>
              <a:headEnd/>
              <a:tailEnd/>
            </a:ln>
          </p:spPr>
          <p:txBody>
            <a:bodyPr wrap="none" lIns="43596" tIns="43596" rIns="43596" bIns="43596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 charset="0"/>
              </a:endParaRPr>
            </a:p>
          </p:txBody>
        </p:sp>
        <p:sp>
          <p:nvSpPr>
            <p:cNvPr id="27" name="Oval 26"/>
            <p:cNvSpPr>
              <a:spLocks noChangeArrowheads="1"/>
            </p:cNvSpPr>
            <p:nvPr>
              <p:custDataLst>
                <p:tags r:id="rId3"/>
              </p:custDataLst>
            </p:nvPr>
          </p:nvSpPr>
          <p:spPr bwMode="gray">
            <a:xfrm>
              <a:off x="1695271" y="2452670"/>
              <a:ext cx="5756429" cy="3828834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FFFFFF"/>
              </a:solidFill>
              <a:round/>
              <a:headEnd/>
              <a:tailEnd/>
            </a:ln>
          </p:spPr>
          <p:txBody>
            <a:bodyPr wrap="none" lIns="43596" tIns="43596" rIns="43596" bIns="43596" anchor="ctr">
              <a:noAutofit/>
            </a:bodyPr>
            <a:lstStyle/>
            <a:p>
              <a:pPr>
                <a:spcBef>
                  <a:spcPct val="0"/>
                </a:spcBef>
              </a:pPr>
              <a:endParaRPr lang="de-DE" sz="1600" b="1" dirty="0">
                <a:solidFill>
                  <a:prstClr val="black"/>
                </a:solidFill>
                <a:latin typeface="Arial Narrow" panose="020B0606020202030204" pitchFamily="34" charset="0"/>
                <a:cs typeface="Arial" charset="0"/>
              </a:endParaRPr>
            </a:p>
          </p:txBody>
        </p:sp>
        <p:sp>
          <p:nvSpPr>
            <p:cNvPr id="28" name="WordArt 11"/>
            <p:cNvSpPr>
              <a:spLocks noChangeArrowheads="1" noChangeShapeType="1" noTextEdit="1"/>
            </p:cNvSpPr>
            <p:nvPr>
              <p:custDataLst>
                <p:tags r:id="rId4"/>
              </p:custDataLst>
            </p:nvPr>
          </p:nvSpPr>
          <p:spPr bwMode="gray">
            <a:xfrm>
              <a:off x="1450904" y="2252554"/>
              <a:ext cx="6242192" cy="4227802"/>
            </a:xfrm>
            <a:prstGeom prst="rect">
              <a:avLst/>
            </a:prstGeom>
            <a:ln>
              <a:noFill/>
            </a:ln>
          </p:spPr>
          <p:txBody>
            <a:bodyPr spcFirstLastPara="1" wrap="none" lIns="85178" tIns="42589" rIns="85178" bIns="42589" fromWordArt="1">
              <a:prstTxWarp prst="textArchDown">
                <a:avLst>
                  <a:gd name="adj" fmla="val 911281"/>
                </a:avLst>
              </a:prstTxWarp>
              <a:noAutofit/>
            </a:bodyPr>
            <a:lstStyle/>
            <a:p>
              <a:pPr algn="ctr">
                <a:spcBef>
                  <a:spcPct val="0"/>
                </a:spcBef>
              </a:pPr>
              <a:endParaRPr lang="de-DE" sz="1600" b="1" kern="10" dirty="0">
                <a:ln w="9525">
                  <a:noFill/>
                  <a:round/>
                  <a:headEnd/>
                  <a:tailEnd/>
                </a:ln>
                <a:solidFill>
                  <a:prstClr val="black"/>
                </a:solidFill>
                <a:latin typeface="Arial Narrow" panose="020B0606020202030204" pitchFamily="34" charset="0"/>
                <a:cs typeface="Arial" charset="0"/>
              </a:endParaRPr>
            </a:p>
          </p:txBody>
        </p:sp>
        <p:sp>
          <p:nvSpPr>
            <p:cNvPr id="29" name="Freeform 12"/>
            <p:cNvSpPr>
              <a:spLocks/>
            </p:cNvSpPr>
            <p:nvPr>
              <p:custDataLst>
                <p:tags r:id="rId5"/>
              </p:custDataLst>
            </p:nvPr>
          </p:nvSpPr>
          <p:spPr bwMode="gray">
            <a:xfrm>
              <a:off x="2266810" y="3759766"/>
              <a:ext cx="846448" cy="1165242"/>
            </a:xfrm>
            <a:custGeom>
              <a:avLst/>
              <a:gdLst>
                <a:gd name="T0" fmla="*/ 196 w 582"/>
                <a:gd name="T1" fmla="*/ 920 h 920"/>
                <a:gd name="T2" fmla="*/ 508 w 582"/>
                <a:gd name="T3" fmla="*/ 830 h 920"/>
                <a:gd name="T4" fmla="*/ 480 w 582"/>
                <a:gd name="T5" fmla="*/ 176 h 920"/>
                <a:gd name="T6" fmla="*/ 582 w 582"/>
                <a:gd name="T7" fmla="*/ 208 h 920"/>
                <a:gd name="T8" fmla="*/ 408 w 582"/>
                <a:gd name="T9" fmla="*/ 0 h 920"/>
                <a:gd name="T10" fmla="*/ 54 w 582"/>
                <a:gd name="T11" fmla="*/ 58 h 920"/>
                <a:gd name="T12" fmla="*/ 170 w 582"/>
                <a:gd name="T13" fmla="*/ 92 h 920"/>
                <a:gd name="T14" fmla="*/ 196 w 582"/>
                <a:gd name="T15" fmla="*/ 920 h 92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82"/>
                <a:gd name="T25" fmla="*/ 0 h 920"/>
                <a:gd name="T26" fmla="*/ 582 w 582"/>
                <a:gd name="T27" fmla="*/ 920 h 92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82" h="920">
                  <a:moveTo>
                    <a:pt x="196" y="920"/>
                  </a:moveTo>
                  <a:cubicBezTo>
                    <a:pt x="352" y="875"/>
                    <a:pt x="508" y="830"/>
                    <a:pt x="508" y="830"/>
                  </a:cubicBezTo>
                  <a:cubicBezTo>
                    <a:pt x="406" y="672"/>
                    <a:pt x="374" y="390"/>
                    <a:pt x="480" y="176"/>
                  </a:cubicBezTo>
                  <a:lnTo>
                    <a:pt x="582" y="208"/>
                  </a:lnTo>
                  <a:lnTo>
                    <a:pt x="408" y="0"/>
                  </a:lnTo>
                  <a:lnTo>
                    <a:pt x="54" y="58"/>
                  </a:lnTo>
                  <a:lnTo>
                    <a:pt x="170" y="92"/>
                  </a:lnTo>
                  <a:cubicBezTo>
                    <a:pt x="108" y="187"/>
                    <a:pt x="0" y="592"/>
                    <a:pt x="196" y="92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lIns="82001" tIns="41001" rIns="82001" bIns="4100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  <a:cs typeface="Arial" charset="0"/>
              </a:endParaRPr>
            </a:p>
          </p:txBody>
        </p:sp>
        <p:sp>
          <p:nvSpPr>
            <p:cNvPr id="30" name="Freeform 13"/>
            <p:cNvSpPr>
              <a:spLocks/>
            </p:cNvSpPr>
            <p:nvPr>
              <p:custDataLst>
                <p:tags r:id="rId6"/>
              </p:custDataLst>
            </p:nvPr>
          </p:nvSpPr>
          <p:spPr bwMode="gray">
            <a:xfrm>
              <a:off x="3832455" y="5389999"/>
              <a:ext cx="1479103" cy="534491"/>
            </a:xfrm>
            <a:custGeom>
              <a:avLst/>
              <a:gdLst>
                <a:gd name="T0" fmla="*/ 1017 w 1017"/>
                <a:gd name="T1" fmla="*/ 261 h 422"/>
                <a:gd name="T2" fmla="*/ 895 w 1017"/>
                <a:gd name="T3" fmla="*/ 21 h 422"/>
                <a:gd name="T4" fmla="*/ 195 w 1017"/>
                <a:gd name="T5" fmla="*/ 80 h 422"/>
                <a:gd name="T6" fmla="*/ 220 w 1017"/>
                <a:gd name="T7" fmla="*/ 0 h 422"/>
                <a:gd name="T8" fmla="*/ 0 w 1017"/>
                <a:gd name="T9" fmla="*/ 158 h 422"/>
                <a:gd name="T10" fmla="*/ 82 w 1017"/>
                <a:gd name="T11" fmla="*/ 422 h 422"/>
                <a:gd name="T12" fmla="*/ 108 w 1017"/>
                <a:gd name="T13" fmla="*/ 330 h 422"/>
                <a:gd name="T14" fmla="*/ 1017 w 1017"/>
                <a:gd name="T15" fmla="*/ 261 h 42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17"/>
                <a:gd name="T25" fmla="*/ 0 h 422"/>
                <a:gd name="T26" fmla="*/ 1017 w 1017"/>
                <a:gd name="T27" fmla="*/ 422 h 42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17" h="422">
                  <a:moveTo>
                    <a:pt x="1017" y="261"/>
                  </a:moveTo>
                  <a:cubicBezTo>
                    <a:pt x="955" y="140"/>
                    <a:pt x="895" y="21"/>
                    <a:pt x="895" y="21"/>
                  </a:cubicBezTo>
                  <a:cubicBezTo>
                    <a:pt x="703" y="93"/>
                    <a:pt x="382" y="120"/>
                    <a:pt x="195" y="80"/>
                  </a:cubicBezTo>
                  <a:lnTo>
                    <a:pt x="220" y="0"/>
                  </a:lnTo>
                  <a:lnTo>
                    <a:pt x="0" y="158"/>
                  </a:lnTo>
                  <a:lnTo>
                    <a:pt x="82" y="422"/>
                  </a:lnTo>
                  <a:lnTo>
                    <a:pt x="108" y="330"/>
                  </a:lnTo>
                  <a:cubicBezTo>
                    <a:pt x="276" y="358"/>
                    <a:pt x="595" y="392"/>
                    <a:pt x="1017" y="261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lIns="82001" tIns="41001" rIns="82001" bIns="4100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  <a:cs typeface="Arial" charset="0"/>
              </a:endParaRPr>
            </a:p>
          </p:txBody>
        </p:sp>
        <p:sp>
          <p:nvSpPr>
            <p:cNvPr id="31" name="Freeform 14"/>
            <p:cNvSpPr>
              <a:spLocks/>
            </p:cNvSpPr>
            <p:nvPr>
              <p:custDataLst>
                <p:tags r:id="rId7"/>
              </p:custDataLst>
            </p:nvPr>
          </p:nvSpPr>
          <p:spPr bwMode="gray">
            <a:xfrm>
              <a:off x="3788096" y="2845304"/>
              <a:ext cx="1567821" cy="531958"/>
            </a:xfrm>
            <a:custGeom>
              <a:avLst/>
              <a:gdLst>
                <a:gd name="T0" fmla="*/ 0 w 1078"/>
                <a:gd name="T1" fmla="*/ 110 h 420"/>
                <a:gd name="T2" fmla="*/ 123 w 1078"/>
                <a:gd name="T3" fmla="*/ 349 h 420"/>
                <a:gd name="T4" fmla="*/ 878 w 1078"/>
                <a:gd name="T5" fmla="*/ 336 h 420"/>
                <a:gd name="T6" fmla="*/ 850 w 1078"/>
                <a:gd name="T7" fmla="*/ 420 h 420"/>
                <a:gd name="T8" fmla="*/ 1078 w 1078"/>
                <a:gd name="T9" fmla="*/ 263 h 420"/>
                <a:gd name="T10" fmla="*/ 990 w 1078"/>
                <a:gd name="T11" fmla="*/ 0 h 420"/>
                <a:gd name="T12" fmla="*/ 962 w 1078"/>
                <a:gd name="T13" fmla="*/ 92 h 420"/>
                <a:gd name="T14" fmla="*/ 0 w 1078"/>
                <a:gd name="T15" fmla="*/ 110 h 42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78"/>
                <a:gd name="T25" fmla="*/ 0 h 420"/>
                <a:gd name="T26" fmla="*/ 1078 w 1078"/>
                <a:gd name="T27" fmla="*/ 420 h 42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78" h="420">
                  <a:moveTo>
                    <a:pt x="0" y="110"/>
                  </a:moveTo>
                  <a:cubicBezTo>
                    <a:pt x="61" y="229"/>
                    <a:pt x="123" y="349"/>
                    <a:pt x="123" y="349"/>
                  </a:cubicBezTo>
                  <a:cubicBezTo>
                    <a:pt x="327" y="292"/>
                    <a:pt x="628" y="274"/>
                    <a:pt x="878" y="336"/>
                  </a:cubicBezTo>
                  <a:lnTo>
                    <a:pt x="850" y="420"/>
                  </a:lnTo>
                  <a:lnTo>
                    <a:pt x="1078" y="263"/>
                  </a:lnTo>
                  <a:lnTo>
                    <a:pt x="990" y="0"/>
                  </a:lnTo>
                  <a:lnTo>
                    <a:pt x="962" y="92"/>
                  </a:lnTo>
                  <a:cubicBezTo>
                    <a:pt x="640" y="18"/>
                    <a:pt x="357" y="13"/>
                    <a:pt x="0" y="11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lIns="82001" tIns="41001" rIns="82001" bIns="4100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  <a:cs typeface="Arial" charset="0"/>
              </a:endParaRPr>
            </a:p>
          </p:txBody>
        </p:sp>
        <p:sp>
          <p:nvSpPr>
            <p:cNvPr id="32" name="Freeform 15"/>
            <p:cNvSpPr>
              <a:spLocks/>
            </p:cNvSpPr>
            <p:nvPr>
              <p:custDataLst>
                <p:tags r:id="rId8"/>
              </p:custDataLst>
            </p:nvPr>
          </p:nvSpPr>
          <p:spPr bwMode="gray">
            <a:xfrm>
              <a:off x="6016198" y="3725577"/>
              <a:ext cx="872627" cy="1260235"/>
            </a:xfrm>
            <a:custGeom>
              <a:avLst/>
              <a:gdLst>
                <a:gd name="T0" fmla="*/ 363 w 600"/>
                <a:gd name="T1" fmla="*/ 0 h 995"/>
                <a:gd name="T2" fmla="*/ 72 w 600"/>
                <a:gd name="T3" fmla="*/ 126 h 995"/>
                <a:gd name="T4" fmla="*/ 99 w 600"/>
                <a:gd name="T5" fmla="*/ 828 h 995"/>
                <a:gd name="T6" fmla="*/ 0 w 600"/>
                <a:gd name="T7" fmla="*/ 792 h 995"/>
                <a:gd name="T8" fmla="*/ 188 w 600"/>
                <a:gd name="T9" fmla="*/ 995 h 995"/>
                <a:gd name="T10" fmla="*/ 522 w 600"/>
                <a:gd name="T11" fmla="*/ 948 h 995"/>
                <a:gd name="T12" fmla="*/ 408 w 600"/>
                <a:gd name="T13" fmla="*/ 915 h 995"/>
                <a:gd name="T14" fmla="*/ 363 w 600"/>
                <a:gd name="T15" fmla="*/ 0 h 99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00"/>
                <a:gd name="T25" fmla="*/ 0 h 995"/>
                <a:gd name="T26" fmla="*/ 600 w 600"/>
                <a:gd name="T27" fmla="*/ 995 h 99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00" h="995">
                  <a:moveTo>
                    <a:pt x="363" y="0"/>
                  </a:moveTo>
                  <a:cubicBezTo>
                    <a:pt x="217" y="63"/>
                    <a:pt x="72" y="126"/>
                    <a:pt x="72" y="126"/>
                  </a:cubicBezTo>
                  <a:cubicBezTo>
                    <a:pt x="183" y="273"/>
                    <a:pt x="225" y="618"/>
                    <a:pt x="99" y="828"/>
                  </a:cubicBezTo>
                  <a:lnTo>
                    <a:pt x="0" y="792"/>
                  </a:lnTo>
                  <a:lnTo>
                    <a:pt x="188" y="995"/>
                  </a:lnTo>
                  <a:lnTo>
                    <a:pt x="522" y="948"/>
                  </a:lnTo>
                  <a:lnTo>
                    <a:pt x="408" y="915"/>
                  </a:lnTo>
                  <a:cubicBezTo>
                    <a:pt x="489" y="747"/>
                    <a:pt x="600" y="399"/>
                    <a:pt x="363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lIns="82001" tIns="41001" rIns="82001" bIns="4100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  <a:cs typeface="Arial" charset="0"/>
              </a:endParaRPr>
            </a:p>
          </p:txBody>
        </p:sp>
        <p:sp>
          <p:nvSpPr>
            <p:cNvPr id="33" name="Oval 16"/>
            <p:cNvSpPr>
              <a:spLocks noChangeArrowheads="1"/>
            </p:cNvSpPr>
            <p:nvPr userDrawn="1">
              <p:custDataLst>
                <p:tags r:id="rId9"/>
              </p:custDataLst>
            </p:nvPr>
          </p:nvSpPr>
          <p:spPr bwMode="gray">
            <a:xfrm rot="10800000" flipV="1">
              <a:off x="3575842" y="3819304"/>
              <a:ext cx="1992498" cy="1127245"/>
            </a:xfrm>
            <a:prstGeom prst="ellipse">
              <a:avLst/>
            </a:prstGeom>
            <a:solidFill>
              <a:srgbClr val="0079C2"/>
            </a:solidFill>
            <a:ln w="12700">
              <a:solidFill>
                <a:srgbClr val="FFFFFF"/>
              </a:solidFill>
              <a:round/>
              <a:headEnd/>
              <a:tailEnd/>
            </a:ln>
          </p:spPr>
          <p:txBody>
            <a:bodyPr wrap="none" lIns="43596" tIns="43596" rIns="43596" bIns="43596" anchor="ctr">
              <a:noAutofit/>
            </a:bodyPr>
            <a:lstStyle/>
            <a:p>
              <a:pPr algn="ctr">
                <a:spcBef>
                  <a:spcPct val="0"/>
                </a:spcBef>
              </a:pPr>
              <a:endParaRPr lang="de-DE" sz="1600" b="1" dirty="0">
                <a:solidFill>
                  <a:srgbClr val="FFFFFF"/>
                </a:solidFill>
                <a:latin typeface="Arial Narrow" panose="020B0606020202030204" pitchFamily="34" charset="0"/>
                <a:cs typeface="Arial" charset="0"/>
              </a:endParaRPr>
            </a:p>
          </p:txBody>
        </p:sp>
      </p:grpSp>
      <p:sp>
        <p:nvSpPr>
          <p:cNvPr id="34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4130040" y="3253365"/>
            <a:ext cx="1508760" cy="320675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 algn="ctr">
              <a:buNone/>
              <a:defRPr sz="1600" b="1"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5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5181600" y="4076325"/>
            <a:ext cx="1828800" cy="320675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 algn="ctr">
              <a:buNone/>
              <a:defRPr sz="16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6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4130040" y="4853565"/>
            <a:ext cx="1508760" cy="320675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 algn="ctr">
              <a:buNone/>
              <a:defRPr sz="1600" b="1"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7" name="Text Placeholder 17"/>
          <p:cNvSpPr>
            <a:spLocks noGrp="1"/>
          </p:cNvSpPr>
          <p:nvPr>
            <p:ph type="body" sz="quarter" idx="16"/>
          </p:nvPr>
        </p:nvSpPr>
        <p:spPr>
          <a:xfrm>
            <a:off x="6553200" y="3253365"/>
            <a:ext cx="1508760" cy="320675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 algn="ctr">
              <a:buNone/>
              <a:defRPr sz="1600" b="1"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8" name="Text Placeholder 17"/>
          <p:cNvSpPr>
            <a:spLocks noGrp="1"/>
          </p:cNvSpPr>
          <p:nvPr>
            <p:ph type="body" sz="quarter" idx="17"/>
          </p:nvPr>
        </p:nvSpPr>
        <p:spPr>
          <a:xfrm>
            <a:off x="6553200" y="4853565"/>
            <a:ext cx="1508760" cy="320675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 algn="ctr">
              <a:buNone/>
              <a:defRPr sz="1600" b="1"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73124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07677" y="747478"/>
            <a:ext cx="11582400" cy="1081323"/>
          </a:xfrm>
          <a:prstGeom prst="rect">
            <a:avLst/>
          </a:prstGeom>
        </p:spPr>
        <p:txBody>
          <a:bodyPr anchor="ctr"/>
          <a:lstStyle>
            <a:lvl1pPr>
              <a:defRPr sz="3000">
                <a:solidFill>
                  <a:srgbClr val="0079C2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304800" y="2057400"/>
            <a:ext cx="11585277" cy="4343400"/>
          </a:xfrm>
          <a:prstGeom prst="rect">
            <a:avLst/>
          </a:prstGeom>
        </p:spPr>
        <p:txBody>
          <a:bodyPr>
            <a:noAutofit/>
          </a:bodyPr>
          <a:lstStyle>
            <a:lvl1pPr marL="347472" indent="-347472">
              <a:buClr>
                <a:schemeClr val="tx1"/>
              </a:buClr>
              <a:buSzPct val="110000"/>
              <a:buFont typeface="Wingdings" charset="2"/>
              <a:buChar char="§"/>
              <a:defRPr sz="1800" baseline="0">
                <a:latin typeface="Arial" charset="0"/>
                <a:ea typeface="Arial" charset="0"/>
                <a:cs typeface="Arial" charset="0"/>
              </a:defRPr>
            </a:lvl1pPr>
            <a:lvl2pPr marL="685800" indent="-228600">
              <a:buClr>
                <a:schemeClr val="tx1"/>
              </a:buClr>
              <a:buSzPct val="110000"/>
              <a:buFont typeface="Wingdings" charset="2"/>
              <a:buChar char="§"/>
              <a:defRPr sz="1600"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buClr>
                <a:schemeClr val="tx1"/>
              </a:buClr>
              <a:buSzPct val="110000"/>
              <a:buFont typeface="Wingdings" charset="2"/>
              <a:buChar char="§"/>
              <a:defRPr sz="1600"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buClr>
                <a:schemeClr val="tx1"/>
              </a:buClr>
              <a:buSzPct val="110000"/>
              <a:buFont typeface="Wingdings" charset="2"/>
              <a:buChar char="§"/>
              <a:defRPr sz="1600">
                <a:latin typeface="Arial" charset="0"/>
                <a:ea typeface="Arial" charset="0"/>
                <a:cs typeface="Arial" charset="0"/>
              </a:defRPr>
            </a:lvl4pPr>
          </a:lstStyle>
          <a:p>
            <a:pPr lvl="0"/>
            <a:r>
              <a:rPr lang="en-US" dirty="0"/>
              <a:t>Click to edit (18 font)</a:t>
            </a:r>
          </a:p>
          <a:p>
            <a:pPr lvl="1"/>
            <a:r>
              <a:rPr lang="en-US" dirty="0"/>
              <a:t>Second level (16 font)</a:t>
            </a:r>
          </a:p>
          <a:p>
            <a:pPr lvl="2"/>
            <a:r>
              <a:rPr lang="en-US" dirty="0"/>
              <a:t>Third level (16 font)</a:t>
            </a:r>
          </a:p>
          <a:p>
            <a:pPr lvl="3"/>
            <a:r>
              <a:rPr lang="en-US" dirty="0"/>
              <a:t>Fourth level (16 font)</a:t>
            </a:r>
          </a:p>
        </p:txBody>
      </p:sp>
    </p:spTree>
    <p:extLst>
      <p:ext uri="{BB962C8B-B14F-4D97-AF65-F5344CB8AC3E}">
        <p14:creationId xmlns:p14="http://schemas.microsoft.com/office/powerpoint/2010/main" val="2424570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gression Circle -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307677" y="747478"/>
            <a:ext cx="11582400" cy="1081323"/>
          </a:xfrm>
          <a:prstGeom prst="rect">
            <a:avLst/>
          </a:prstGeom>
        </p:spPr>
        <p:txBody>
          <a:bodyPr anchor="ctr"/>
          <a:lstStyle>
            <a:lvl1pPr>
              <a:defRPr sz="3000">
                <a:solidFill>
                  <a:srgbClr val="0079C2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grpSp>
        <p:nvGrpSpPr>
          <p:cNvPr id="2" name="Group 1"/>
          <p:cNvGrpSpPr/>
          <p:nvPr userDrawn="1"/>
        </p:nvGrpSpPr>
        <p:grpSpPr>
          <a:xfrm>
            <a:off x="3720376" y="2185497"/>
            <a:ext cx="4515218" cy="4087205"/>
            <a:chOff x="3720376" y="2185497"/>
            <a:chExt cx="4515218" cy="4087205"/>
          </a:xfrm>
        </p:grpSpPr>
        <p:sp>
          <p:nvSpPr>
            <p:cNvPr id="22" name="Oval 21"/>
            <p:cNvSpPr/>
            <p:nvPr/>
          </p:nvSpPr>
          <p:spPr>
            <a:xfrm>
              <a:off x="4929887" y="2967223"/>
              <a:ext cx="2424910" cy="242491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3" name="Donut 13"/>
            <p:cNvSpPr/>
            <p:nvPr/>
          </p:nvSpPr>
          <p:spPr>
            <a:xfrm rot="267487">
              <a:off x="6036961" y="2185497"/>
              <a:ext cx="2198633" cy="1891957"/>
            </a:xfrm>
            <a:custGeom>
              <a:avLst/>
              <a:gdLst/>
              <a:ahLst/>
              <a:cxnLst/>
              <a:rect l="l" t="t" r="r" b="b"/>
              <a:pathLst>
                <a:path w="1865417" h="1605219">
                  <a:moveTo>
                    <a:pt x="0" y="8030"/>
                  </a:moveTo>
                  <a:lnTo>
                    <a:pt x="159028" y="0"/>
                  </a:lnTo>
                  <a:cubicBezTo>
                    <a:pt x="991199" y="0"/>
                    <a:pt x="1687907" y="579987"/>
                    <a:pt x="1865417" y="1358146"/>
                  </a:cubicBezTo>
                  <a:lnTo>
                    <a:pt x="1639259" y="1605219"/>
                  </a:lnTo>
                  <a:lnTo>
                    <a:pt x="1368670" y="1389100"/>
                  </a:lnTo>
                  <a:cubicBezTo>
                    <a:pt x="1213037" y="868500"/>
                    <a:pt x="730317" y="489291"/>
                    <a:pt x="159028" y="489291"/>
                  </a:cubicBezTo>
                  <a:cubicBezTo>
                    <a:pt x="108852" y="489291"/>
                    <a:pt x="59358" y="492216"/>
                    <a:pt x="10805" y="498722"/>
                  </a:cubicBezTo>
                  <a:lnTo>
                    <a:pt x="237769" y="25908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lvl="0"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4" name="Donut 13"/>
            <p:cNvSpPr/>
            <p:nvPr/>
          </p:nvSpPr>
          <p:spPr>
            <a:xfrm rot="10680000">
              <a:off x="4117700" y="3793765"/>
              <a:ext cx="2243869" cy="2478937"/>
            </a:xfrm>
            <a:custGeom>
              <a:avLst/>
              <a:gdLst/>
              <a:ahLst/>
              <a:cxnLst/>
              <a:rect l="l" t="t" r="r" b="b"/>
              <a:pathLst>
                <a:path w="1903797" h="2103239">
                  <a:moveTo>
                    <a:pt x="1651489" y="1817409"/>
                  </a:moveTo>
                  <a:lnTo>
                    <a:pt x="1408194" y="1573498"/>
                  </a:lnTo>
                  <a:cubicBezTo>
                    <a:pt x="1322635" y="960503"/>
                    <a:pt x="795860" y="489291"/>
                    <a:pt x="159028" y="489291"/>
                  </a:cubicBezTo>
                  <a:cubicBezTo>
                    <a:pt x="108852" y="489291"/>
                    <a:pt x="59358" y="492216"/>
                    <a:pt x="10805" y="498722"/>
                  </a:cubicBezTo>
                  <a:lnTo>
                    <a:pt x="237769" y="259080"/>
                  </a:lnTo>
                  <a:lnTo>
                    <a:pt x="0" y="8030"/>
                  </a:lnTo>
                  <a:lnTo>
                    <a:pt x="159028" y="0"/>
                  </a:lnTo>
                  <a:cubicBezTo>
                    <a:pt x="1074672" y="0"/>
                    <a:pt x="1826314" y="702176"/>
                    <a:pt x="1903797" y="1597521"/>
                  </a:cubicBezTo>
                  <a:close/>
                  <a:moveTo>
                    <a:pt x="1374645" y="2103239"/>
                  </a:moveTo>
                  <a:lnTo>
                    <a:pt x="1371400" y="2092516"/>
                  </a:lnTo>
                  <a:lnTo>
                    <a:pt x="1375661" y="207415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lvl="0"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5" name="Donut 13"/>
            <p:cNvSpPr/>
            <p:nvPr/>
          </p:nvSpPr>
          <p:spPr>
            <a:xfrm rot="14667487">
              <a:off x="4337610" y="1861346"/>
              <a:ext cx="1486048" cy="2720515"/>
            </a:xfrm>
            <a:custGeom>
              <a:avLst/>
              <a:gdLst/>
              <a:ahLst/>
              <a:cxnLst/>
              <a:rect l="l" t="t" r="r" b="b"/>
              <a:pathLst>
                <a:path w="1260828" h="2308204">
                  <a:moveTo>
                    <a:pt x="1146334" y="2234615"/>
                  </a:moveTo>
                  <a:lnTo>
                    <a:pt x="838482" y="2308204"/>
                  </a:lnTo>
                  <a:lnTo>
                    <a:pt x="728791" y="1939226"/>
                  </a:lnTo>
                  <a:cubicBezTo>
                    <a:pt x="757047" y="1836418"/>
                    <a:pt x="771537" y="1728126"/>
                    <a:pt x="771537" y="1616449"/>
                  </a:cubicBezTo>
                  <a:cubicBezTo>
                    <a:pt x="771537" y="1093183"/>
                    <a:pt x="453402" y="644221"/>
                    <a:pt x="0" y="452434"/>
                  </a:cubicBezTo>
                  <a:lnTo>
                    <a:pt x="292806" y="337768"/>
                  </a:lnTo>
                  <a:lnTo>
                    <a:pt x="186110" y="0"/>
                  </a:lnTo>
                  <a:cubicBezTo>
                    <a:pt x="817477" y="264850"/>
                    <a:pt x="1260828" y="888875"/>
                    <a:pt x="1260828" y="1616449"/>
                  </a:cubicBezTo>
                  <a:cubicBezTo>
                    <a:pt x="1260828" y="1834342"/>
                    <a:pt x="1221065" y="2042949"/>
                    <a:pt x="1146334" y="223461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9" name="Donut 13"/>
            <p:cNvSpPr/>
            <p:nvPr/>
          </p:nvSpPr>
          <p:spPr>
            <a:xfrm rot="5460000">
              <a:off x="6129916" y="4169436"/>
              <a:ext cx="2198633" cy="1891957"/>
            </a:xfrm>
            <a:custGeom>
              <a:avLst/>
              <a:gdLst/>
              <a:ahLst/>
              <a:cxnLst/>
              <a:rect l="l" t="t" r="r" b="b"/>
              <a:pathLst>
                <a:path w="1865417" h="1605219">
                  <a:moveTo>
                    <a:pt x="0" y="8030"/>
                  </a:moveTo>
                  <a:lnTo>
                    <a:pt x="159028" y="0"/>
                  </a:lnTo>
                  <a:cubicBezTo>
                    <a:pt x="991199" y="0"/>
                    <a:pt x="1687907" y="579987"/>
                    <a:pt x="1865417" y="1358146"/>
                  </a:cubicBezTo>
                  <a:lnTo>
                    <a:pt x="1639259" y="1605219"/>
                  </a:lnTo>
                  <a:lnTo>
                    <a:pt x="1368670" y="1389100"/>
                  </a:lnTo>
                  <a:cubicBezTo>
                    <a:pt x="1213037" y="868500"/>
                    <a:pt x="730317" y="489291"/>
                    <a:pt x="159028" y="489291"/>
                  </a:cubicBezTo>
                  <a:cubicBezTo>
                    <a:pt x="108852" y="489291"/>
                    <a:pt x="59358" y="492216"/>
                    <a:pt x="10805" y="498722"/>
                  </a:cubicBezTo>
                  <a:lnTo>
                    <a:pt x="237769" y="25908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lvl="0"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445016" y="3755365"/>
            <a:ext cx="1295400" cy="968375"/>
          </a:xfrm>
        </p:spPr>
        <p:txBody>
          <a:bodyPr anchor="ctr">
            <a:noAutofit/>
          </a:bodyPr>
          <a:lstStyle>
            <a:lvl1pPr marL="0" indent="0" algn="ctr">
              <a:buNone/>
              <a:defRPr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43" name="Elbow Connector 42"/>
          <p:cNvCxnSpPr/>
          <p:nvPr userDrawn="1"/>
        </p:nvCxnSpPr>
        <p:spPr>
          <a:xfrm flipV="1">
            <a:off x="1567953" y="5392133"/>
            <a:ext cx="2703734" cy="482660"/>
          </a:xfrm>
          <a:prstGeom prst="bentConnector3">
            <a:avLst>
              <a:gd name="adj1" fmla="val 76467"/>
            </a:avLst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Elbow Connector 43"/>
          <p:cNvCxnSpPr/>
          <p:nvPr userDrawn="1"/>
        </p:nvCxnSpPr>
        <p:spPr>
          <a:xfrm flipH="1" flipV="1">
            <a:off x="8012997" y="5392133"/>
            <a:ext cx="2703734" cy="482660"/>
          </a:xfrm>
          <a:prstGeom prst="bentConnector3">
            <a:avLst>
              <a:gd name="adj1" fmla="val 76467"/>
            </a:avLst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/>
          <p:cNvCxnSpPr/>
          <p:nvPr userDrawn="1"/>
        </p:nvCxnSpPr>
        <p:spPr>
          <a:xfrm flipV="1">
            <a:off x="1567953" y="3057227"/>
            <a:ext cx="2703734" cy="482660"/>
          </a:xfrm>
          <a:prstGeom prst="bentConnector3">
            <a:avLst>
              <a:gd name="adj1" fmla="val 76467"/>
            </a:avLst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Elbow Connector 45"/>
          <p:cNvCxnSpPr/>
          <p:nvPr userDrawn="1"/>
        </p:nvCxnSpPr>
        <p:spPr>
          <a:xfrm flipH="1" flipV="1">
            <a:off x="8015330" y="3057227"/>
            <a:ext cx="2703734" cy="482660"/>
          </a:xfrm>
          <a:prstGeom prst="bentConnector3">
            <a:avLst>
              <a:gd name="adj1" fmla="val 76467"/>
            </a:avLst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8751741" y="2437071"/>
            <a:ext cx="2514600" cy="990600"/>
          </a:xfrm>
        </p:spPr>
        <p:txBody>
          <a:bodyPr anchor="b">
            <a:noAutofit/>
          </a:bodyPr>
          <a:lstStyle>
            <a:lvl1pPr marL="0" indent="0" algn="ctr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8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8751741" y="4784617"/>
            <a:ext cx="2514600" cy="990600"/>
          </a:xfrm>
        </p:spPr>
        <p:txBody>
          <a:bodyPr anchor="b">
            <a:noAutofit/>
          </a:bodyPr>
          <a:lstStyle>
            <a:lvl1pPr marL="0" indent="0" algn="ctr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0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1018343" y="4784617"/>
            <a:ext cx="2514600" cy="990600"/>
          </a:xfrm>
        </p:spPr>
        <p:txBody>
          <a:bodyPr anchor="b">
            <a:noAutofit/>
          </a:bodyPr>
          <a:lstStyle>
            <a:lvl1pPr marL="0" indent="0" algn="ctr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1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1015700" y="2442007"/>
            <a:ext cx="2514600" cy="990600"/>
          </a:xfrm>
        </p:spPr>
        <p:txBody>
          <a:bodyPr anchor="b">
            <a:noAutofit/>
          </a:bodyPr>
          <a:lstStyle>
            <a:lvl1pPr marL="0" indent="0" algn="ctr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99277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gression Circle -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>
            <a:grpSpLocks noChangeAspect="1"/>
          </p:cNvGrpSpPr>
          <p:nvPr userDrawn="1"/>
        </p:nvGrpSpPr>
        <p:grpSpPr>
          <a:xfrm>
            <a:off x="3657600" y="2195868"/>
            <a:ext cx="4599535" cy="4323276"/>
            <a:chOff x="2655262" y="1627387"/>
            <a:chExt cx="3833476" cy="3603227"/>
          </a:xfrm>
        </p:grpSpPr>
        <p:sp>
          <p:nvSpPr>
            <p:cNvPr id="29" name="Oval 28"/>
            <p:cNvSpPr/>
            <p:nvPr/>
          </p:nvSpPr>
          <p:spPr>
            <a:xfrm>
              <a:off x="3663040" y="2274879"/>
              <a:ext cx="2057400" cy="20574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0" name="Donut 13"/>
            <p:cNvSpPr/>
            <p:nvPr/>
          </p:nvSpPr>
          <p:spPr>
            <a:xfrm rot="267487">
              <a:off x="4577110" y="1627387"/>
              <a:ext cx="1911628" cy="2448370"/>
            </a:xfrm>
            <a:custGeom>
              <a:avLst/>
              <a:gdLst/>
              <a:ahLst/>
              <a:cxnLst/>
              <a:rect l="l" t="t" r="r" b="b"/>
              <a:pathLst>
                <a:path w="1911628" h="2448370">
                  <a:moveTo>
                    <a:pt x="159028" y="0"/>
                  </a:moveTo>
                  <a:cubicBezTo>
                    <a:pt x="1126962" y="0"/>
                    <a:pt x="1911628" y="784666"/>
                    <a:pt x="1911628" y="1752600"/>
                  </a:cubicBezTo>
                  <a:cubicBezTo>
                    <a:pt x="1911628" y="1971660"/>
                    <a:pt x="1871438" y="2181334"/>
                    <a:pt x="1796069" y="2373897"/>
                  </a:cubicBezTo>
                  <a:lnTo>
                    <a:pt x="1484520" y="2448370"/>
                  </a:lnTo>
                  <a:lnTo>
                    <a:pt x="1376590" y="2085315"/>
                  </a:lnTo>
                  <a:cubicBezTo>
                    <a:pt x="1406890" y="1979599"/>
                    <a:pt x="1422337" y="1867904"/>
                    <a:pt x="1422337" y="1752600"/>
                  </a:cubicBezTo>
                  <a:cubicBezTo>
                    <a:pt x="1422337" y="1054894"/>
                    <a:pt x="856734" y="489291"/>
                    <a:pt x="159028" y="489291"/>
                  </a:cubicBezTo>
                  <a:cubicBezTo>
                    <a:pt x="108852" y="489291"/>
                    <a:pt x="59358" y="492216"/>
                    <a:pt x="10805" y="498722"/>
                  </a:cubicBezTo>
                  <a:lnTo>
                    <a:pt x="237769" y="259080"/>
                  </a:lnTo>
                  <a:lnTo>
                    <a:pt x="0" y="8030"/>
                  </a:lnTo>
                  <a:cubicBezTo>
                    <a:pt x="52324" y="2409"/>
                    <a:pt x="105395" y="0"/>
                    <a:pt x="15902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1" name="Donut 13"/>
            <p:cNvSpPr/>
            <p:nvPr/>
          </p:nvSpPr>
          <p:spPr>
            <a:xfrm rot="7488651">
              <a:off x="3721838" y="3051480"/>
              <a:ext cx="1911628" cy="2446640"/>
            </a:xfrm>
            <a:custGeom>
              <a:avLst/>
              <a:gdLst/>
              <a:ahLst/>
              <a:cxnLst/>
              <a:rect l="l" t="t" r="r" b="b"/>
              <a:pathLst>
                <a:path w="1911628" h="2446640">
                  <a:moveTo>
                    <a:pt x="10805" y="498722"/>
                  </a:moveTo>
                  <a:lnTo>
                    <a:pt x="237769" y="259080"/>
                  </a:lnTo>
                  <a:lnTo>
                    <a:pt x="0" y="8030"/>
                  </a:lnTo>
                  <a:lnTo>
                    <a:pt x="159028" y="0"/>
                  </a:lnTo>
                  <a:cubicBezTo>
                    <a:pt x="1126962" y="0"/>
                    <a:pt x="1911628" y="784666"/>
                    <a:pt x="1911628" y="1752600"/>
                  </a:cubicBezTo>
                  <a:cubicBezTo>
                    <a:pt x="1911628" y="1969707"/>
                    <a:pt x="1872152" y="2177593"/>
                    <a:pt x="1797852" y="2368654"/>
                  </a:cubicBezTo>
                  <a:lnTo>
                    <a:pt x="1478579" y="2446640"/>
                  </a:lnTo>
                  <a:lnTo>
                    <a:pt x="1371400" y="2092516"/>
                  </a:lnTo>
                  <a:cubicBezTo>
                    <a:pt x="1406097" y="1985258"/>
                    <a:pt x="1422337" y="1870826"/>
                    <a:pt x="1422337" y="1752600"/>
                  </a:cubicBezTo>
                  <a:cubicBezTo>
                    <a:pt x="1422337" y="1054894"/>
                    <a:pt x="856734" y="489291"/>
                    <a:pt x="159028" y="489291"/>
                  </a:cubicBezTo>
                  <a:cubicBezTo>
                    <a:pt x="108852" y="489291"/>
                    <a:pt x="59358" y="492216"/>
                    <a:pt x="10805" y="49872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2" name="Donut 13"/>
            <p:cNvSpPr/>
            <p:nvPr/>
          </p:nvSpPr>
          <p:spPr>
            <a:xfrm rot="14667487">
              <a:off x="2921626" y="1606720"/>
              <a:ext cx="1911628" cy="2444355"/>
            </a:xfrm>
            <a:custGeom>
              <a:avLst/>
              <a:gdLst/>
              <a:ahLst/>
              <a:cxnLst/>
              <a:rect l="l" t="t" r="r" b="b"/>
              <a:pathLst>
                <a:path w="1911628" h="2444355">
                  <a:moveTo>
                    <a:pt x="1797134" y="2370766"/>
                  </a:moveTo>
                  <a:lnTo>
                    <a:pt x="1489282" y="2444355"/>
                  </a:lnTo>
                  <a:lnTo>
                    <a:pt x="1379591" y="2075377"/>
                  </a:lnTo>
                  <a:cubicBezTo>
                    <a:pt x="1407847" y="1972569"/>
                    <a:pt x="1422337" y="1864277"/>
                    <a:pt x="1422337" y="1752600"/>
                  </a:cubicBezTo>
                  <a:cubicBezTo>
                    <a:pt x="1422337" y="1054894"/>
                    <a:pt x="856734" y="489291"/>
                    <a:pt x="159028" y="489291"/>
                  </a:cubicBezTo>
                  <a:cubicBezTo>
                    <a:pt x="108852" y="489291"/>
                    <a:pt x="59358" y="492216"/>
                    <a:pt x="10805" y="498722"/>
                  </a:cubicBezTo>
                  <a:lnTo>
                    <a:pt x="237769" y="259080"/>
                  </a:lnTo>
                  <a:lnTo>
                    <a:pt x="0" y="8030"/>
                  </a:lnTo>
                  <a:cubicBezTo>
                    <a:pt x="52324" y="2409"/>
                    <a:pt x="105395" y="0"/>
                    <a:pt x="159028" y="0"/>
                  </a:cubicBezTo>
                  <a:cubicBezTo>
                    <a:pt x="1126962" y="0"/>
                    <a:pt x="1911628" y="784666"/>
                    <a:pt x="1911628" y="1752600"/>
                  </a:cubicBezTo>
                  <a:cubicBezTo>
                    <a:pt x="1911628" y="1970493"/>
                    <a:pt x="1871865" y="2179100"/>
                    <a:pt x="1797134" y="237076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307677" y="747478"/>
            <a:ext cx="11582400" cy="1081323"/>
          </a:xfrm>
          <a:prstGeom prst="rect">
            <a:avLst/>
          </a:prstGeom>
        </p:spPr>
        <p:txBody>
          <a:bodyPr anchor="ctr"/>
          <a:lstStyle>
            <a:lvl1pPr>
              <a:defRPr sz="3000">
                <a:solidFill>
                  <a:srgbClr val="0079C2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445016" y="3755365"/>
            <a:ext cx="1295400" cy="968375"/>
          </a:xfrm>
        </p:spPr>
        <p:txBody>
          <a:bodyPr anchor="ctr">
            <a:noAutofit/>
          </a:bodyPr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43" name="Elbow Connector 42"/>
          <p:cNvCxnSpPr/>
          <p:nvPr userDrawn="1"/>
        </p:nvCxnSpPr>
        <p:spPr>
          <a:xfrm>
            <a:off x="1567953" y="5392133"/>
            <a:ext cx="2703734" cy="482660"/>
          </a:xfrm>
          <a:prstGeom prst="bentConnector3">
            <a:avLst>
              <a:gd name="adj1" fmla="val 76467"/>
            </a:avLst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/>
          <p:cNvCxnSpPr/>
          <p:nvPr userDrawn="1"/>
        </p:nvCxnSpPr>
        <p:spPr>
          <a:xfrm flipV="1">
            <a:off x="1567953" y="3057227"/>
            <a:ext cx="2703734" cy="482660"/>
          </a:xfrm>
          <a:prstGeom prst="bentConnector3">
            <a:avLst>
              <a:gd name="adj1" fmla="val 76467"/>
            </a:avLst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Elbow Connector 45"/>
          <p:cNvCxnSpPr/>
          <p:nvPr userDrawn="1"/>
        </p:nvCxnSpPr>
        <p:spPr>
          <a:xfrm flipH="1" flipV="1">
            <a:off x="8015330" y="3057227"/>
            <a:ext cx="2703734" cy="482660"/>
          </a:xfrm>
          <a:prstGeom prst="bentConnector3">
            <a:avLst>
              <a:gd name="adj1" fmla="val 76467"/>
            </a:avLst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8751741" y="2437071"/>
            <a:ext cx="2514600" cy="990600"/>
          </a:xfrm>
        </p:spPr>
        <p:txBody>
          <a:bodyPr anchor="b">
            <a:noAutofit/>
          </a:bodyPr>
          <a:lstStyle>
            <a:lvl1pPr marL="0" indent="0" algn="ctr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0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1015700" y="4267200"/>
            <a:ext cx="2514600" cy="990600"/>
          </a:xfrm>
        </p:spPr>
        <p:txBody>
          <a:bodyPr anchor="b">
            <a:noAutofit/>
          </a:bodyPr>
          <a:lstStyle>
            <a:lvl1pPr marL="0" indent="0" algn="ctr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1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1015700" y="2442007"/>
            <a:ext cx="2514600" cy="990600"/>
          </a:xfrm>
        </p:spPr>
        <p:txBody>
          <a:bodyPr anchor="b">
            <a:noAutofit/>
          </a:bodyPr>
          <a:lstStyle>
            <a:lvl1pPr marL="0" indent="0" algn="ctr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94503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nnel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2"/>
          <p:cNvGrpSpPr/>
          <p:nvPr userDrawn="1">
            <p:custDataLst>
              <p:tags r:id="rId1"/>
            </p:custDataLst>
          </p:nvPr>
        </p:nvGrpSpPr>
        <p:grpSpPr>
          <a:xfrm>
            <a:off x="5993417" y="6003224"/>
            <a:ext cx="197212" cy="399127"/>
            <a:chOff x="4453399" y="5408954"/>
            <a:chExt cx="147909" cy="399127"/>
          </a:xfrm>
        </p:grpSpPr>
        <p:sp>
          <p:nvSpPr>
            <p:cNvPr id="34" name="Line 34"/>
            <p:cNvSpPr>
              <a:spLocks noChangeShapeType="1"/>
            </p:cNvSpPr>
            <p:nvPr>
              <p:custDataLst>
                <p:tags r:id="rId10"/>
              </p:custDataLst>
            </p:nvPr>
          </p:nvSpPr>
          <p:spPr bwMode="blackWhite">
            <a:xfrm>
              <a:off x="4453399" y="5408954"/>
              <a:ext cx="0" cy="39912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none" w="sm" len="sm"/>
              <a:tailEnd type="triangle" w="med" len="lg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Clr>
                  <a:srgbClr val="004785"/>
                </a:buClr>
                <a:buSzTx/>
                <a:buFont typeface="Arial" charset="0"/>
                <a:buChar char="–"/>
                <a:tabLst/>
                <a:defRPr/>
              </a:pPr>
              <a:endParaRPr kumimoji="0" 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004785"/>
                </a:solidFill>
                <a:effectLst/>
                <a:uLnTx/>
                <a:uFillTx/>
                <a:latin typeface="Arial Narrow" panose="020B0606020202030204" pitchFamily="34" charset="0"/>
              </a:endParaRPr>
            </a:p>
          </p:txBody>
        </p:sp>
        <p:sp>
          <p:nvSpPr>
            <p:cNvPr id="35" name="Line 34"/>
            <p:cNvSpPr>
              <a:spLocks noChangeShapeType="1"/>
            </p:cNvSpPr>
            <p:nvPr>
              <p:custDataLst>
                <p:tags r:id="rId11"/>
              </p:custDataLst>
            </p:nvPr>
          </p:nvSpPr>
          <p:spPr bwMode="blackWhite">
            <a:xfrm>
              <a:off x="4601308" y="5408954"/>
              <a:ext cx="0" cy="39912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none" w="sm" len="sm"/>
              <a:tailEnd type="triangle" w="med" len="lg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Clr>
                  <a:srgbClr val="004785"/>
                </a:buClr>
                <a:buSzTx/>
                <a:buFont typeface="Arial" charset="0"/>
                <a:buChar char="–"/>
                <a:tabLst/>
                <a:defRPr/>
              </a:pPr>
              <a:endParaRPr kumimoji="0" 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004785"/>
                </a:solidFill>
                <a:effectLst/>
                <a:uLnTx/>
                <a:uFillTx/>
                <a:latin typeface="Arial Narrow" panose="020B0606020202030204" pitchFamily="34" charset="0"/>
              </a:endParaRPr>
            </a:p>
          </p:txBody>
        </p:sp>
      </p:grpSp>
      <p:sp>
        <p:nvSpPr>
          <p:cNvPr id="36" name="AutoShape 2"/>
          <p:cNvSpPr>
            <a:spLocks noChangeArrowheads="1"/>
          </p:cNvSpPr>
          <p:nvPr userDrawn="1">
            <p:custDataLst>
              <p:tags r:id="rId2"/>
            </p:custDataLst>
          </p:nvPr>
        </p:nvSpPr>
        <p:spPr bwMode="gray">
          <a:xfrm>
            <a:off x="5668317" y="5167066"/>
            <a:ext cx="847412" cy="983209"/>
          </a:xfrm>
          <a:prstGeom prst="can">
            <a:avLst>
              <a:gd name="adj" fmla="val 38459"/>
            </a:avLst>
          </a:prstGeom>
          <a:solidFill>
            <a:schemeClr val="accent4"/>
          </a:solidFill>
          <a:ln w="635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 wrap="none" lIns="0" tIns="0" rIns="0" bIns="0" anchor="ctr">
            <a:noAutofit/>
          </a:bodyPr>
          <a:lstStyle/>
          <a:p>
            <a:pPr marL="0" marR="0" lvl="0" indent="0" algn="ctr" defTabSz="820722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anose="020B0606020202030204" pitchFamily="34" charset="0"/>
              <a:cs typeface="Arial" charset="0"/>
            </a:endParaRPr>
          </a:p>
        </p:txBody>
      </p:sp>
      <p:sp>
        <p:nvSpPr>
          <p:cNvPr id="4" name="Text Box 15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gray">
          <a:xfrm>
            <a:off x="3281237" y="2964269"/>
            <a:ext cx="5621568" cy="32902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41001" tIns="41001" rIns="41001" bIns="41001" anchor="ctr" anchorCtr="1">
            <a:noAutofit/>
          </a:bodyPr>
          <a:lstStyle>
            <a:defPPr>
              <a:defRPr lang="de-CH"/>
            </a:defPPr>
            <a:lvl1pPr algn="ctr" defTabSz="820722">
              <a:lnSpc>
                <a:spcPct val="100000"/>
              </a:lnSpc>
              <a:buClrTx/>
              <a:buFont typeface="Wingdings" pitchFamily="2" charset="2"/>
              <a:buNone/>
              <a:defRPr sz="1600" b="1">
                <a:solidFill>
                  <a:srgbClr val="FFFFFF"/>
                </a:solidFill>
                <a:latin typeface="+mn-lt"/>
                <a:cs typeface="Arial" charset="0"/>
              </a:defRPr>
            </a:lvl1pPr>
          </a:lstStyle>
          <a:p>
            <a:pPr marL="0" marR="0" lvl="0" indent="0" algn="ctr" defTabSz="82072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 panose="020B0606020202030204" pitchFamily="34" charset="0"/>
              </a:rPr>
              <a:t>Text</a:t>
            </a:r>
          </a:p>
        </p:txBody>
      </p:sp>
      <p:sp>
        <p:nvSpPr>
          <p:cNvPr id="5" name="Oval 16"/>
          <p:cNvSpPr>
            <a:spLocks noChangeArrowheads="1"/>
          </p:cNvSpPr>
          <p:nvPr>
            <p:custDataLst>
              <p:tags r:id="rId4"/>
            </p:custDataLst>
          </p:nvPr>
        </p:nvSpPr>
        <p:spPr bwMode="gray">
          <a:xfrm>
            <a:off x="2508421" y="2340864"/>
            <a:ext cx="7167200" cy="462670"/>
          </a:xfrm>
          <a:prstGeom prst="ellipse">
            <a:avLst/>
          </a:prstGeom>
          <a:noFill/>
          <a:ln w="3175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 wrap="square" lIns="41001" tIns="41001" rIns="41001" bIns="41001" anchor="ctr" anchorCtr="1">
            <a:noAutofit/>
          </a:bodyPr>
          <a:lstStyle/>
          <a:p>
            <a:pPr marL="0" marR="0" lvl="0" indent="0" defTabSz="820722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cs typeface="Arial" charset="0"/>
            </a:endParaRPr>
          </a:p>
        </p:txBody>
      </p:sp>
      <p:sp>
        <p:nvSpPr>
          <p:cNvPr id="6" name="Freeform 14"/>
          <p:cNvSpPr>
            <a:spLocks/>
          </p:cNvSpPr>
          <p:nvPr>
            <p:custDataLst>
              <p:tags r:id="rId5"/>
            </p:custDataLst>
          </p:nvPr>
        </p:nvSpPr>
        <p:spPr bwMode="gray">
          <a:xfrm>
            <a:off x="2508421" y="2596897"/>
            <a:ext cx="7167200" cy="863793"/>
          </a:xfrm>
          <a:custGeom>
            <a:avLst/>
            <a:gdLst>
              <a:gd name="T0" fmla="*/ 0 w 3726"/>
              <a:gd name="T1" fmla="*/ 0 h 661"/>
              <a:gd name="T2" fmla="*/ 3726 w 3726"/>
              <a:gd name="T3" fmla="*/ 0 h 661"/>
              <a:gd name="T4" fmla="*/ 3289 w 3726"/>
              <a:gd name="T5" fmla="*/ 558 h 661"/>
              <a:gd name="T6" fmla="*/ 439 w 3726"/>
              <a:gd name="T7" fmla="*/ 568 h 661"/>
              <a:gd name="T8" fmla="*/ 0 w 3726"/>
              <a:gd name="T9" fmla="*/ 0 h 66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726"/>
              <a:gd name="T16" fmla="*/ 0 h 661"/>
              <a:gd name="T17" fmla="*/ 3726 w 3726"/>
              <a:gd name="T18" fmla="*/ 661 h 66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726" h="661">
                <a:moveTo>
                  <a:pt x="0" y="0"/>
                </a:moveTo>
                <a:cubicBezTo>
                  <a:pt x="487" y="150"/>
                  <a:pt x="3164" y="122"/>
                  <a:pt x="3726" y="0"/>
                </a:cubicBezTo>
                <a:lnTo>
                  <a:pt x="3289" y="558"/>
                </a:lnTo>
                <a:cubicBezTo>
                  <a:pt x="2741" y="653"/>
                  <a:pt x="987" y="661"/>
                  <a:pt x="439" y="568"/>
                </a:cubicBezTo>
                <a:lnTo>
                  <a:pt x="0" y="0"/>
                </a:lnTo>
                <a:close/>
              </a:path>
            </a:pathLst>
          </a:custGeom>
          <a:solidFill>
            <a:srgbClr val="0079C2"/>
          </a:solidFill>
          <a:ln w="1270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lIns="41001" tIns="41001" rIns="41001" bIns="41001" anchor="ctr" anchorCtr="1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arrow" panose="020B0606020202030204" pitchFamily="34" charset="0"/>
              <a:cs typeface="Arial" charset="0"/>
            </a:endParaRPr>
          </a:p>
        </p:txBody>
      </p:sp>
      <p:sp>
        <p:nvSpPr>
          <p:cNvPr id="7" name="Freeform 5"/>
          <p:cNvSpPr>
            <a:spLocks/>
          </p:cNvSpPr>
          <p:nvPr>
            <p:custDataLst>
              <p:tags r:id="rId6"/>
            </p:custDataLst>
          </p:nvPr>
        </p:nvSpPr>
        <p:spPr bwMode="gray">
          <a:xfrm>
            <a:off x="3334947" y="3319273"/>
            <a:ext cx="5514149" cy="803751"/>
          </a:xfrm>
          <a:custGeom>
            <a:avLst/>
            <a:gdLst>
              <a:gd name="T0" fmla="*/ 0 w 2866"/>
              <a:gd name="T1" fmla="*/ 4 h 616"/>
              <a:gd name="T2" fmla="*/ 2866 w 2866"/>
              <a:gd name="T3" fmla="*/ 0 h 616"/>
              <a:gd name="T4" fmla="*/ 2466 w 2866"/>
              <a:gd name="T5" fmla="*/ 528 h 616"/>
              <a:gd name="T6" fmla="*/ 398 w 2866"/>
              <a:gd name="T7" fmla="*/ 529 h 616"/>
              <a:gd name="T8" fmla="*/ 0 w 2866"/>
              <a:gd name="T9" fmla="*/ 4 h 61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866"/>
              <a:gd name="T16" fmla="*/ 0 h 616"/>
              <a:gd name="T17" fmla="*/ 2866 w 2866"/>
              <a:gd name="T18" fmla="*/ 616 h 61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866" h="616">
                <a:moveTo>
                  <a:pt x="0" y="4"/>
                </a:moveTo>
                <a:cubicBezTo>
                  <a:pt x="396" y="80"/>
                  <a:pt x="2427" y="95"/>
                  <a:pt x="2866" y="0"/>
                </a:cubicBezTo>
                <a:lnTo>
                  <a:pt x="2466" y="528"/>
                </a:lnTo>
                <a:cubicBezTo>
                  <a:pt x="2055" y="616"/>
                  <a:pt x="809" y="616"/>
                  <a:pt x="398" y="529"/>
                </a:cubicBezTo>
                <a:lnTo>
                  <a:pt x="0" y="4"/>
                </a:lnTo>
                <a:close/>
              </a:path>
            </a:pathLst>
          </a:custGeom>
          <a:solidFill>
            <a:schemeClr val="tx2"/>
          </a:solidFill>
          <a:ln w="1270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lIns="41001" tIns="41001" rIns="41001" bIns="41001" anchor="ctr" anchorCtr="1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arrow" panose="020B0606020202030204" pitchFamily="34" charset="0"/>
              <a:cs typeface="Arial" charset="0"/>
            </a:endParaRPr>
          </a:p>
        </p:txBody>
      </p:sp>
      <p:sp>
        <p:nvSpPr>
          <p:cNvPr id="9" name="Freeform 8"/>
          <p:cNvSpPr>
            <a:spLocks/>
          </p:cNvSpPr>
          <p:nvPr>
            <p:custDataLst>
              <p:tags r:id="rId7"/>
            </p:custDataLst>
          </p:nvPr>
        </p:nvSpPr>
        <p:spPr bwMode="gray">
          <a:xfrm>
            <a:off x="4094834" y="4005073"/>
            <a:ext cx="3994377" cy="814667"/>
          </a:xfrm>
          <a:custGeom>
            <a:avLst/>
            <a:gdLst>
              <a:gd name="T0" fmla="*/ 0 w 2076"/>
              <a:gd name="T1" fmla="*/ 0 h 623"/>
              <a:gd name="T2" fmla="*/ 2076 w 2076"/>
              <a:gd name="T3" fmla="*/ 0 h 623"/>
              <a:gd name="T4" fmla="*/ 1676 w 2076"/>
              <a:gd name="T5" fmla="*/ 527 h 623"/>
              <a:gd name="T6" fmla="*/ 402 w 2076"/>
              <a:gd name="T7" fmla="*/ 535 h 623"/>
              <a:gd name="T8" fmla="*/ 0 w 2076"/>
              <a:gd name="T9" fmla="*/ 0 h 62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076"/>
              <a:gd name="T16" fmla="*/ 0 h 623"/>
              <a:gd name="T17" fmla="*/ 2076 w 2076"/>
              <a:gd name="T18" fmla="*/ 623 h 62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076" h="623">
                <a:moveTo>
                  <a:pt x="0" y="0"/>
                </a:moveTo>
                <a:cubicBezTo>
                  <a:pt x="299" y="83"/>
                  <a:pt x="1750" y="80"/>
                  <a:pt x="2076" y="0"/>
                </a:cubicBezTo>
                <a:lnTo>
                  <a:pt x="1676" y="527"/>
                </a:lnTo>
                <a:cubicBezTo>
                  <a:pt x="1397" y="616"/>
                  <a:pt x="681" y="623"/>
                  <a:pt x="402" y="53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12700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 lIns="41001" tIns="41001" rIns="41001" bIns="41001" anchor="ctr" anchorCtr="1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arrow" panose="020B0606020202030204" pitchFamily="34" charset="0"/>
              <a:cs typeface="Arial" charset="0"/>
            </a:endParaRPr>
          </a:p>
        </p:txBody>
      </p:sp>
      <p:sp>
        <p:nvSpPr>
          <p:cNvPr id="11" name="Freeform 11"/>
          <p:cNvSpPr>
            <a:spLocks/>
          </p:cNvSpPr>
          <p:nvPr>
            <p:custDataLst>
              <p:tags r:id="rId8"/>
            </p:custDataLst>
          </p:nvPr>
        </p:nvSpPr>
        <p:spPr bwMode="gray">
          <a:xfrm>
            <a:off x="4849747" y="4690027"/>
            <a:ext cx="2484549" cy="814667"/>
          </a:xfrm>
          <a:custGeom>
            <a:avLst/>
            <a:gdLst>
              <a:gd name="T0" fmla="*/ 0 w 1560"/>
              <a:gd name="T1" fmla="*/ 4 h 687"/>
              <a:gd name="T2" fmla="*/ 1560 w 1560"/>
              <a:gd name="T3" fmla="*/ 0 h 687"/>
              <a:gd name="T4" fmla="*/ 1049 w 1560"/>
              <a:gd name="T5" fmla="*/ 615 h 687"/>
              <a:gd name="T6" fmla="*/ 520 w 1560"/>
              <a:gd name="T7" fmla="*/ 620 h 687"/>
              <a:gd name="T8" fmla="*/ 0 w 1560"/>
              <a:gd name="T9" fmla="*/ 4 h 68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560"/>
              <a:gd name="T16" fmla="*/ 0 h 687"/>
              <a:gd name="T17" fmla="*/ 1560 w 1560"/>
              <a:gd name="T18" fmla="*/ 687 h 68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560" h="687">
                <a:moveTo>
                  <a:pt x="0" y="4"/>
                </a:moveTo>
                <a:cubicBezTo>
                  <a:pt x="225" y="106"/>
                  <a:pt x="1290" y="93"/>
                  <a:pt x="1560" y="0"/>
                </a:cubicBezTo>
                <a:cubicBezTo>
                  <a:pt x="1560" y="0"/>
                  <a:pt x="1303" y="311"/>
                  <a:pt x="1049" y="615"/>
                </a:cubicBezTo>
                <a:cubicBezTo>
                  <a:pt x="914" y="687"/>
                  <a:pt x="665" y="678"/>
                  <a:pt x="520" y="620"/>
                </a:cubicBezTo>
                <a:cubicBezTo>
                  <a:pt x="260" y="312"/>
                  <a:pt x="0" y="4"/>
                  <a:pt x="0" y="4"/>
                </a:cubicBezTo>
                <a:close/>
              </a:path>
            </a:pathLst>
          </a:custGeom>
          <a:solidFill>
            <a:schemeClr val="accent3"/>
          </a:solidFill>
          <a:ln w="12700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 lIns="41001" tIns="41001" rIns="41001" bIns="41001" anchor="ctr" anchorCtr="1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anose="020B0606020202030204" pitchFamily="34" charset="0"/>
              <a:cs typeface="Arial" charset="0"/>
            </a:endParaRPr>
          </a:p>
        </p:txBody>
      </p:sp>
      <p:grpSp>
        <p:nvGrpSpPr>
          <p:cNvPr id="13" name="Group 12"/>
          <p:cNvGrpSpPr/>
          <p:nvPr userDrawn="1">
            <p:custDataLst>
              <p:tags r:id="rId9"/>
            </p:custDataLst>
          </p:nvPr>
        </p:nvGrpSpPr>
        <p:grpSpPr>
          <a:xfrm>
            <a:off x="3317561" y="2103121"/>
            <a:ext cx="5548924" cy="448529"/>
            <a:chOff x="2499946" y="2104633"/>
            <a:chExt cx="4161693" cy="399127"/>
          </a:xfrm>
        </p:grpSpPr>
        <p:sp>
          <p:nvSpPr>
            <p:cNvPr id="14" name="Line 25"/>
            <p:cNvSpPr>
              <a:spLocks noChangeShapeType="1"/>
            </p:cNvSpPr>
            <p:nvPr/>
          </p:nvSpPr>
          <p:spPr bwMode="blackWhite">
            <a:xfrm>
              <a:off x="2499946" y="2104633"/>
              <a:ext cx="0" cy="39912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none" w="sm" len="sm"/>
              <a:tailEnd type="triangle" w="med" len="lg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Clr>
                  <a:srgbClr val="004785"/>
                </a:buClr>
                <a:buSzTx/>
                <a:buFont typeface="Arial" charset="0"/>
                <a:buChar char="–"/>
                <a:tabLst/>
                <a:defRPr/>
              </a:pPr>
              <a:endParaRPr kumimoji="0" 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004785"/>
                </a:solidFill>
                <a:effectLst/>
                <a:uLnTx/>
                <a:uFillTx/>
                <a:latin typeface="Arial Narrow" panose="020B0606020202030204" pitchFamily="34" charset="0"/>
              </a:endParaRPr>
            </a:p>
          </p:txBody>
        </p:sp>
        <p:sp>
          <p:nvSpPr>
            <p:cNvPr id="15" name="Line 26"/>
            <p:cNvSpPr>
              <a:spLocks noChangeShapeType="1"/>
            </p:cNvSpPr>
            <p:nvPr/>
          </p:nvSpPr>
          <p:spPr bwMode="blackWhite">
            <a:xfrm>
              <a:off x="2732943" y="2104633"/>
              <a:ext cx="0" cy="39912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none" w="sm" len="sm"/>
              <a:tailEnd type="triangle" w="med" len="lg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Clr>
                  <a:srgbClr val="004785"/>
                </a:buClr>
                <a:buSzTx/>
                <a:buFont typeface="Arial" charset="0"/>
                <a:buChar char="–"/>
                <a:tabLst/>
                <a:defRPr/>
              </a:pPr>
              <a:endParaRPr kumimoji="0" 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004785"/>
                </a:solidFill>
                <a:effectLst/>
                <a:uLnTx/>
                <a:uFillTx/>
                <a:latin typeface="Arial Narrow" panose="020B0606020202030204" pitchFamily="34" charset="0"/>
              </a:endParaRPr>
            </a:p>
          </p:txBody>
        </p:sp>
        <p:sp>
          <p:nvSpPr>
            <p:cNvPr id="16" name="Line 27"/>
            <p:cNvSpPr>
              <a:spLocks noChangeShapeType="1"/>
            </p:cNvSpPr>
            <p:nvPr/>
          </p:nvSpPr>
          <p:spPr bwMode="blackWhite">
            <a:xfrm>
              <a:off x="2965938" y="2104633"/>
              <a:ext cx="0" cy="39912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none" w="sm" len="sm"/>
              <a:tailEnd type="triangle" w="med" len="lg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Clr>
                  <a:srgbClr val="004785"/>
                </a:buClr>
                <a:buSzTx/>
                <a:buFont typeface="Arial" charset="0"/>
                <a:buChar char="–"/>
                <a:tabLst/>
                <a:defRPr/>
              </a:pPr>
              <a:endParaRPr kumimoji="0" 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004785"/>
                </a:solidFill>
                <a:effectLst/>
                <a:uLnTx/>
                <a:uFillTx/>
                <a:latin typeface="Arial Narrow" panose="020B0606020202030204" pitchFamily="34" charset="0"/>
              </a:endParaRPr>
            </a:p>
          </p:txBody>
        </p:sp>
        <p:sp>
          <p:nvSpPr>
            <p:cNvPr id="17" name="Line 28"/>
            <p:cNvSpPr>
              <a:spLocks noChangeShapeType="1"/>
            </p:cNvSpPr>
            <p:nvPr/>
          </p:nvSpPr>
          <p:spPr bwMode="blackWhite">
            <a:xfrm>
              <a:off x="3200400" y="2104633"/>
              <a:ext cx="0" cy="39912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none" w="sm" len="sm"/>
              <a:tailEnd type="triangle" w="med" len="lg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Clr>
                  <a:srgbClr val="004785"/>
                </a:buClr>
                <a:buSzTx/>
                <a:buFont typeface="Arial" charset="0"/>
                <a:buChar char="–"/>
                <a:tabLst/>
                <a:defRPr/>
              </a:pPr>
              <a:endParaRPr kumimoji="0" 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004785"/>
                </a:solidFill>
                <a:effectLst/>
                <a:uLnTx/>
                <a:uFillTx/>
                <a:latin typeface="Arial Narrow" panose="020B0606020202030204" pitchFamily="34" charset="0"/>
              </a:endParaRPr>
            </a:p>
          </p:txBody>
        </p:sp>
        <p:sp>
          <p:nvSpPr>
            <p:cNvPr id="18" name="Line 29"/>
            <p:cNvSpPr>
              <a:spLocks noChangeShapeType="1"/>
            </p:cNvSpPr>
            <p:nvPr/>
          </p:nvSpPr>
          <p:spPr bwMode="blackWhite">
            <a:xfrm>
              <a:off x="3433397" y="2104633"/>
              <a:ext cx="0" cy="39912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none" w="sm" len="sm"/>
              <a:tailEnd type="triangle" w="med" len="lg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Clr>
                  <a:srgbClr val="004785"/>
                </a:buClr>
                <a:buSzTx/>
                <a:buFont typeface="Arial" charset="0"/>
                <a:buChar char="–"/>
                <a:tabLst/>
                <a:defRPr/>
              </a:pPr>
              <a:endParaRPr kumimoji="0" 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004785"/>
                </a:solidFill>
                <a:effectLst/>
                <a:uLnTx/>
                <a:uFillTx/>
                <a:latin typeface="Arial Narrow" panose="020B0606020202030204" pitchFamily="34" charset="0"/>
              </a:endParaRPr>
            </a:p>
          </p:txBody>
        </p:sp>
        <p:sp>
          <p:nvSpPr>
            <p:cNvPr id="19" name="Line 30"/>
            <p:cNvSpPr>
              <a:spLocks noChangeShapeType="1"/>
            </p:cNvSpPr>
            <p:nvPr/>
          </p:nvSpPr>
          <p:spPr bwMode="blackWhite">
            <a:xfrm>
              <a:off x="3667858" y="2104633"/>
              <a:ext cx="0" cy="39912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none" w="sm" len="sm"/>
              <a:tailEnd type="triangle" w="med" len="lg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Clr>
                  <a:srgbClr val="004785"/>
                </a:buClr>
                <a:buSzTx/>
                <a:buFont typeface="Arial" charset="0"/>
                <a:buChar char="–"/>
                <a:tabLst/>
                <a:defRPr/>
              </a:pPr>
              <a:endParaRPr kumimoji="0" 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004785"/>
                </a:solidFill>
                <a:effectLst/>
                <a:uLnTx/>
                <a:uFillTx/>
                <a:latin typeface="Arial Narrow" panose="020B0606020202030204" pitchFamily="34" charset="0"/>
              </a:endParaRPr>
            </a:p>
          </p:txBody>
        </p:sp>
        <p:sp>
          <p:nvSpPr>
            <p:cNvPr id="20" name="Line 31"/>
            <p:cNvSpPr>
              <a:spLocks noChangeShapeType="1"/>
            </p:cNvSpPr>
            <p:nvPr/>
          </p:nvSpPr>
          <p:spPr bwMode="blackWhite">
            <a:xfrm>
              <a:off x="4136781" y="2104633"/>
              <a:ext cx="0" cy="39912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none" w="sm" len="sm"/>
              <a:tailEnd type="triangle" w="med" len="lg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Clr>
                  <a:srgbClr val="004785"/>
                </a:buClr>
                <a:buSzTx/>
                <a:buFont typeface="Arial" charset="0"/>
                <a:buChar char="–"/>
                <a:tabLst/>
                <a:defRPr/>
              </a:pPr>
              <a:endParaRPr kumimoji="0" 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004785"/>
                </a:solidFill>
                <a:effectLst/>
                <a:uLnTx/>
                <a:uFillTx/>
                <a:latin typeface="Arial Narrow" panose="020B0606020202030204" pitchFamily="34" charset="0"/>
              </a:endParaRPr>
            </a:p>
          </p:txBody>
        </p:sp>
        <p:sp>
          <p:nvSpPr>
            <p:cNvPr id="21" name="Line 32"/>
            <p:cNvSpPr>
              <a:spLocks noChangeShapeType="1"/>
            </p:cNvSpPr>
            <p:nvPr/>
          </p:nvSpPr>
          <p:spPr bwMode="blackWhite">
            <a:xfrm>
              <a:off x="3900854" y="2104633"/>
              <a:ext cx="0" cy="39912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none" w="sm" len="sm"/>
              <a:tailEnd type="triangle" w="med" len="lg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Clr>
                  <a:srgbClr val="004785"/>
                </a:buClr>
                <a:buSzTx/>
                <a:buFont typeface="Arial" charset="0"/>
                <a:buChar char="–"/>
                <a:tabLst/>
                <a:defRPr/>
              </a:pPr>
              <a:endParaRPr kumimoji="0" 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004785"/>
                </a:solidFill>
                <a:effectLst/>
                <a:uLnTx/>
                <a:uFillTx/>
                <a:latin typeface="Arial Narrow" panose="020B0606020202030204" pitchFamily="34" charset="0"/>
              </a:endParaRPr>
            </a:p>
          </p:txBody>
        </p:sp>
        <p:sp>
          <p:nvSpPr>
            <p:cNvPr id="22" name="Line 33"/>
            <p:cNvSpPr>
              <a:spLocks noChangeShapeType="1"/>
            </p:cNvSpPr>
            <p:nvPr/>
          </p:nvSpPr>
          <p:spPr bwMode="blackWhite">
            <a:xfrm>
              <a:off x="4368312" y="2104633"/>
              <a:ext cx="0" cy="39912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none" w="sm" len="sm"/>
              <a:tailEnd type="triangle" w="med" len="lg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Clr>
                  <a:srgbClr val="004785"/>
                </a:buClr>
                <a:buSzTx/>
                <a:buFont typeface="Arial" charset="0"/>
                <a:buChar char="–"/>
                <a:tabLst/>
                <a:defRPr/>
              </a:pPr>
              <a:endParaRPr kumimoji="0" 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004785"/>
                </a:solidFill>
                <a:effectLst/>
                <a:uLnTx/>
                <a:uFillTx/>
                <a:latin typeface="Arial Narrow" panose="020B0606020202030204" pitchFamily="34" charset="0"/>
              </a:endParaRPr>
            </a:p>
          </p:txBody>
        </p:sp>
        <p:sp>
          <p:nvSpPr>
            <p:cNvPr id="23" name="Line 34"/>
            <p:cNvSpPr>
              <a:spLocks noChangeShapeType="1"/>
            </p:cNvSpPr>
            <p:nvPr/>
          </p:nvSpPr>
          <p:spPr bwMode="blackWhite">
            <a:xfrm>
              <a:off x="4601308" y="2104633"/>
              <a:ext cx="0" cy="39912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none" w="sm" len="sm"/>
              <a:tailEnd type="triangle" w="med" len="lg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Clr>
                  <a:srgbClr val="004785"/>
                </a:buClr>
                <a:buSzTx/>
                <a:buFont typeface="Arial" charset="0"/>
                <a:buChar char="–"/>
                <a:tabLst/>
                <a:defRPr/>
              </a:pPr>
              <a:endParaRPr kumimoji="0" 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004785"/>
                </a:solidFill>
                <a:effectLst/>
                <a:uLnTx/>
                <a:uFillTx/>
                <a:latin typeface="Arial Narrow" panose="020B0606020202030204" pitchFamily="34" charset="0"/>
              </a:endParaRPr>
            </a:p>
          </p:txBody>
        </p:sp>
        <p:sp>
          <p:nvSpPr>
            <p:cNvPr id="24" name="Line 35"/>
            <p:cNvSpPr>
              <a:spLocks noChangeShapeType="1"/>
            </p:cNvSpPr>
            <p:nvPr/>
          </p:nvSpPr>
          <p:spPr bwMode="blackWhite">
            <a:xfrm>
              <a:off x="4837235" y="2104633"/>
              <a:ext cx="0" cy="39912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none" w="sm" len="sm"/>
              <a:tailEnd type="triangle" w="med" len="lg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Clr>
                  <a:srgbClr val="004785"/>
                </a:buClr>
                <a:buSzTx/>
                <a:buFont typeface="Arial" charset="0"/>
                <a:buChar char="–"/>
                <a:tabLst/>
                <a:defRPr/>
              </a:pPr>
              <a:endParaRPr kumimoji="0" 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004785"/>
                </a:solidFill>
                <a:effectLst/>
                <a:uLnTx/>
                <a:uFillTx/>
                <a:latin typeface="Arial Narrow" panose="020B0606020202030204" pitchFamily="34" charset="0"/>
              </a:endParaRPr>
            </a:p>
          </p:txBody>
        </p:sp>
        <p:sp>
          <p:nvSpPr>
            <p:cNvPr id="25" name="Line 36"/>
            <p:cNvSpPr>
              <a:spLocks noChangeShapeType="1"/>
            </p:cNvSpPr>
            <p:nvPr/>
          </p:nvSpPr>
          <p:spPr bwMode="blackWhite">
            <a:xfrm>
              <a:off x="5068766" y="2104633"/>
              <a:ext cx="0" cy="39912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none" w="sm" len="sm"/>
              <a:tailEnd type="triangle" w="med" len="lg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Clr>
                  <a:srgbClr val="004785"/>
                </a:buClr>
                <a:buSzTx/>
                <a:buFont typeface="Arial" charset="0"/>
                <a:buChar char="–"/>
                <a:tabLst/>
                <a:defRPr/>
              </a:pPr>
              <a:endParaRPr kumimoji="0" 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004785"/>
                </a:solidFill>
                <a:effectLst/>
                <a:uLnTx/>
                <a:uFillTx/>
                <a:latin typeface="Arial Narrow" panose="020B0606020202030204" pitchFamily="34" charset="0"/>
              </a:endParaRPr>
            </a:p>
          </p:txBody>
        </p:sp>
        <p:sp>
          <p:nvSpPr>
            <p:cNvPr id="26" name="Line 37"/>
            <p:cNvSpPr>
              <a:spLocks noChangeShapeType="1"/>
            </p:cNvSpPr>
            <p:nvPr/>
          </p:nvSpPr>
          <p:spPr bwMode="blackWhite">
            <a:xfrm>
              <a:off x="5304692" y="2104633"/>
              <a:ext cx="0" cy="39912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none" w="sm" len="sm"/>
              <a:tailEnd type="triangle" w="med" len="lg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Clr>
                  <a:srgbClr val="004785"/>
                </a:buClr>
                <a:buSzTx/>
                <a:buFont typeface="Arial" charset="0"/>
                <a:buChar char="–"/>
                <a:tabLst/>
                <a:defRPr/>
              </a:pPr>
              <a:endParaRPr kumimoji="0" 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004785"/>
                </a:solidFill>
                <a:effectLst/>
                <a:uLnTx/>
                <a:uFillTx/>
                <a:latin typeface="Arial Narrow" panose="020B0606020202030204" pitchFamily="34" charset="0"/>
              </a:endParaRPr>
            </a:p>
          </p:txBody>
        </p:sp>
        <p:sp>
          <p:nvSpPr>
            <p:cNvPr id="27" name="Line 38"/>
            <p:cNvSpPr>
              <a:spLocks noChangeShapeType="1"/>
            </p:cNvSpPr>
            <p:nvPr/>
          </p:nvSpPr>
          <p:spPr bwMode="blackWhite">
            <a:xfrm>
              <a:off x="5537689" y="2104633"/>
              <a:ext cx="0" cy="39912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none" w="sm" len="sm"/>
              <a:tailEnd type="triangle" w="med" len="lg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Clr>
                  <a:srgbClr val="004785"/>
                </a:buClr>
                <a:buSzTx/>
                <a:buFont typeface="Arial" charset="0"/>
                <a:buChar char="–"/>
                <a:tabLst/>
                <a:defRPr/>
              </a:pPr>
              <a:endParaRPr kumimoji="0" 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004785"/>
                </a:solidFill>
                <a:effectLst/>
                <a:uLnTx/>
                <a:uFillTx/>
                <a:latin typeface="Arial Narrow" panose="020B0606020202030204" pitchFamily="34" charset="0"/>
              </a:endParaRPr>
            </a:p>
          </p:txBody>
        </p:sp>
        <p:sp>
          <p:nvSpPr>
            <p:cNvPr id="28" name="Line 39"/>
            <p:cNvSpPr>
              <a:spLocks noChangeShapeType="1"/>
            </p:cNvSpPr>
            <p:nvPr/>
          </p:nvSpPr>
          <p:spPr bwMode="blackWhite">
            <a:xfrm>
              <a:off x="5772150" y="2104633"/>
              <a:ext cx="0" cy="39912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none" w="sm" len="sm"/>
              <a:tailEnd type="triangle" w="med" len="lg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Clr>
                  <a:srgbClr val="004785"/>
                </a:buClr>
                <a:buSzTx/>
                <a:buFont typeface="Arial" charset="0"/>
                <a:buChar char="–"/>
                <a:tabLst/>
                <a:defRPr/>
              </a:pPr>
              <a:endParaRPr kumimoji="0" 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004785"/>
                </a:solidFill>
                <a:effectLst/>
                <a:uLnTx/>
                <a:uFillTx/>
                <a:latin typeface="Arial Narrow" panose="020B0606020202030204" pitchFamily="34" charset="0"/>
              </a:endParaRPr>
            </a:p>
          </p:txBody>
        </p:sp>
        <p:sp>
          <p:nvSpPr>
            <p:cNvPr id="29" name="Line 41"/>
            <p:cNvSpPr>
              <a:spLocks noChangeShapeType="1"/>
            </p:cNvSpPr>
            <p:nvPr/>
          </p:nvSpPr>
          <p:spPr bwMode="blackWhite">
            <a:xfrm>
              <a:off x="6005147" y="2104633"/>
              <a:ext cx="0" cy="39912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none" w="sm" len="sm"/>
              <a:tailEnd type="triangle" w="med" len="lg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Clr>
                  <a:srgbClr val="004785"/>
                </a:buClr>
                <a:buSzTx/>
                <a:buFont typeface="Arial" charset="0"/>
                <a:buChar char="–"/>
                <a:tabLst/>
                <a:defRPr/>
              </a:pPr>
              <a:endParaRPr kumimoji="0" 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004785"/>
                </a:solidFill>
                <a:effectLst/>
                <a:uLnTx/>
                <a:uFillTx/>
                <a:latin typeface="Arial Narrow" panose="020B0606020202030204" pitchFamily="34" charset="0"/>
              </a:endParaRPr>
            </a:p>
          </p:txBody>
        </p:sp>
        <p:sp>
          <p:nvSpPr>
            <p:cNvPr id="30" name="Line 42"/>
            <p:cNvSpPr>
              <a:spLocks noChangeShapeType="1"/>
            </p:cNvSpPr>
            <p:nvPr/>
          </p:nvSpPr>
          <p:spPr bwMode="blackWhite">
            <a:xfrm>
              <a:off x="6216162" y="2104633"/>
              <a:ext cx="0" cy="39912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none" w="sm" len="sm"/>
              <a:tailEnd type="triangle" w="med" len="lg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Clr>
                  <a:srgbClr val="004785"/>
                </a:buClr>
                <a:buSzTx/>
                <a:buFont typeface="Arial" charset="0"/>
                <a:buChar char="–"/>
                <a:tabLst/>
                <a:defRPr/>
              </a:pPr>
              <a:endParaRPr kumimoji="0" 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004785"/>
                </a:solidFill>
                <a:effectLst/>
                <a:uLnTx/>
                <a:uFillTx/>
                <a:latin typeface="Arial Narrow" panose="020B0606020202030204" pitchFamily="34" charset="0"/>
              </a:endParaRPr>
            </a:p>
          </p:txBody>
        </p:sp>
        <p:sp>
          <p:nvSpPr>
            <p:cNvPr id="31" name="Line 44"/>
            <p:cNvSpPr>
              <a:spLocks noChangeShapeType="1"/>
            </p:cNvSpPr>
            <p:nvPr/>
          </p:nvSpPr>
          <p:spPr bwMode="blackWhite">
            <a:xfrm>
              <a:off x="6450624" y="2104633"/>
              <a:ext cx="0" cy="39912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none" w="sm" len="sm"/>
              <a:tailEnd type="triangle" w="med" len="lg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Clr>
                  <a:srgbClr val="004785"/>
                </a:buClr>
                <a:buSzTx/>
                <a:buFont typeface="Arial" charset="0"/>
                <a:buChar char="–"/>
                <a:tabLst/>
                <a:defRPr/>
              </a:pPr>
              <a:endParaRPr kumimoji="0" 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004785"/>
                </a:solidFill>
                <a:effectLst/>
                <a:uLnTx/>
                <a:uFillTx/>
                <a:latin typeface="Arial Narrow" panose="020B0606020202030204" pitchFamily="34" charset="0"/>
              </a:endParaRPr>
            </a:p>
          </p:txBody>
        </p:sp>
        <p:sp>
          <p:nvSpPr>
            <p:cNvPr id="32" name="Line 45"/>
            <p:cNvSpPr>
              <a:spLocks noChangeShapeType="1"/>
            </p:cNvSpPr>
            <p:nvPr/>
          </p:nvSpPr>
          <p:spPr bwMode="blackWhite">
            <a:xfrm>
              <a:off x="6661639" y="2104633"/>
              <a:ext cx="0" cy="39912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none" w="sm" len="sm"/>
              <a:tailEnd type="triangle" w="med" len="lg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Clr>
                  <a:srgbClr val="004785"/>
                </a:buClr>
                <a:buSzTx/>
                <a:buFont typeface="Arial" charset="0"/>
                <a:buChar char="–"/>
                <a:tabLst/>
                <a:defRPr/>
              </a:pPr>
              <a:endParaRPr kumimoji="0" 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004785"/>
                </a:solidFill>
                <a:effectLst/>
                <a:uLnTx/>
                <a:uFillTx/>
                <a:latin typeface="Arial Narrow" panose="020B0606020202030204" pitchFamily="34" charset="0"/>
              </a:endParaRPr>
            </a:p>
          </p:txBody>
        </p:sp>
      </p:grpSp>
      <p:sp>
        <p:nvSpPr>
          <p:cNvPr id="37" name="Text Placeholder 17"/>
          <p:cNvSpPr>
            <a:spLocks noGrp="1"/>
          </p:cNvSpPr>
          <p:nvPr userDrawn="1">
            <p:ph type="body" sz="quarter" idx="12"/>
          </p:nvPr>
        </p:nvSpPr>
        <p:spPr>
          <a:xfrm>
            <a:off x="4354663" y="4867940"/>
            <a:ext cx="3474719" cy="320675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 algn="ctr">
              <a:buNone/>
              <a:defRPr sz="1600" b="1"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Text Placeholder 17"/>
          <p:cNvSpPr>
            <a:spLocks noGrp="1"/>
          </p:cNvSpPr>
          <p:nvPr userDrawn="1">
            <p:ph type="body" sz="quarter" idx="16"/>
          </p:nvPr>
        </p:nvSpPr>
        <p:spPr>
          <a:xfrm>
            <a:off x="4354661" y="2899812"/>
            <a:ext cx="3474720" cy="320675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 algn="ctr">
              <a:buNone/>
              <a:defRPr sz="16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0" name="Text Placeholder 17"/>
          <p:cNvSpPr>
            <a:spLocks noGrp="1"/>
          </p:cNvSpPr>
          <p:nvPr userDrawn="1">
            <p:ph type="body" sz="quarter" idx="17"/>
          </p:nvPr>
        </p:nvSpPr>
        <p:spPr>
          <a:xfrm>
            <a:off x="4354663" y="3547775"/>
            <a:ext cx="3474719" cy="320675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 algn="ctr">
              <a:buNone/>
              <a:defRPr sz="16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3" name="Text Placeholder 17"/>
          <p:cNvSpPr>
            <a:spLocks noGrp="1"/>
          </p:cNvSpPr>
          <p:nvPr userDrawn="1">
            <p:ph type="body" sz="quarter" idx="18"/>
          </p:nvPr>
        </p:nvSpPr>
        <p:spPr>
          <a:xfrm>
            <a:off x="4354663" y="4187855"/>
            <a:ext cx="3474719" cy="320675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 algn="ctr">
              <a:buNone/>
              <a:defRPr sz="1600" b="1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4" name="Text Placeholder 17"/>
          <p:cNvSpPr>
            <a:spLocks noGrp="1"/>
          </p:cNvSpPr>
          <p:nvPr userDrawn="1">
            <p:ph type="body" sz="quarter" idx="19"/>
          </p:nvPr>
        </p:nvSpPr>
        <p:spPr>
          <a:xfrm>
            <a:off x="4354663" y="5600095"/>
            <a:ext cx="3474719" cy="320675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 algn="ctr">
              <a:buNone/>
              <a:defRPr sz="1600" b="1"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Title 1"/>
          <p:cNvSpPr>
            <a:spLocks noGrp="1"/>
          </p:cNvSpPr>
          <p:nvPr userDrawn="1">
            <p:ph type="title"/>
          </p:nvPr>
        </p:nvSpPr>
        <p:spPr>
          <a:xfrm>
            <a:off x="307677" y="747478"/>
            <a:ext cx="11582400" cy="1081323"/>
          </a:xfrm>
          <a:prstGeom prst="rect">
            <a:avLst/>
          </a:prstGeom>
        </p:spPr>
        <p:txBody>
          <a:bodyPr anchor="ctr"/>
          <a:lstStyle>
            <a:lvl1pPr>
              <a:defRPr sz="3000">
                <a:solidFill>
                  <a:srgbClr val="0079C2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72096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verging Arrow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le 1"/>
          <p:cNvSpPr>
            <a:spLocks noGrp="1"/>
          </p:cNvSpPr>
          <p:nvPr userDrawn="1">
            <p:ph type="title"/>
          </p:nvPr>
        </p:nvSpPr>
        <p:spPr>
          <a:xfrm>
            <a:off x="307677" y="747478"/>
            <a:ext cx="11582400" cy="1081323"/>
          </a:xfrm>
          <a:prstGeom prst="rect">
            <a:avLst/>
          </a:prstGeom>
        </p:spPr>
        <p:txBody>
          <a:bodyPr anchor="ctr"/>
          <a:lstStyle>
            <a:lvl1pPr>
              <a:defRPr sz="3000">
                <a:solidFill>
                  <a:srgbClr val="0079C2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38" name="Isosceles Triangle 11"/>
          <p:cNvSpPr/>
          <p:nvPr userDrawn="1"/>
        </p:nvSpPr>
        <p:spPr>
          <a:xfrm rot="5400000">
            <a:off x="5762577" y="3341235"/>
            <a:ext cx="1822560" cy="1812263"/>
          </a:xfrm>
          <a:custGeom>
            <a:avLst/>
            <a:gdLst>
              <a:gd name="connsiteX0" fmla="*/ 1853446 w 3706892"/>
              <a:gd name="connsiteY0" fmla="*/ 2726026 h 2929890"/>
              <a:gd name="connsiteX1" fmla="*/ 1940393 w 3706892"/>
              <a:gd name="connsiteY1" fmla="*/ 2788847 h 2929890"/>
              <a:gd name="connsiteX2" fmla="*/ 1854737 w 3706892"/>
              <a:gd name="connsiteY2" fmla="*/ 2736285 h 2929890"/>
              <a:gd name="connsiteX3" fmla="*/ 1579759 w 3706892"/>
              <a:gd name="connsiteY3" fmla="*/ 2923770 h 2929890"/>
              <a:gd name="connsiteX4" fmla="*/ 1853446 w 3706892"/>
              <a:gd name="connsiteY4" fmla="*/ 2726026 h 2929890"/>
              <a:gd name="connsiteX5" fmla="*/ 381987 w 3706892"/>
              <a:gd name="connsiteY5" fmla="*/ 2355724 h 2929890"/>
              <a:gd name="connsiteX6" fmla="*/ 247815 w 3706892"/>
              <a:gd name="connsiteY6" fmla="*/ 2425226 h 2929890"/>
              <a:gd name="connsiteX7" fmla="*/ 248783 w 3706892"/>
              <a:gd name="connsiteY7" fmla="*/ 2417842 h 2929890"/>
              <a:gd name="connsiteX8" fmla="*/ 381987 w 3706892"/>
              <a:gd name="connsiteY8" fmla="*/ 2355724 h 2929890"/>
              <a:gd name="connsiteX9" fmla="*/ 454392 w 3706892"/>
              <a:gd name="connsiteY9" fmla="*/ 2318189 h 2929890"/>
              <a:gd name="connsiteX10" fmla="*/ 452772 w 3706892"/>
              <a:gd name="connsiteY10" fmla="*/ 2319057 h 2929890"/>
              <a:gd name="connsiteX11" fmla="*/ 454392 w 3706892"/>
              <a:gd name="connsiteY11" fmla="*/ 2318189 h 2929890"/>
              <a:gd name="connsiteX12" fmla="*/ 2135602 w 3706892"/>
              <a:gd name="connsiteY12" fmla="*/ 2908635 h 2929890"/>
              <a:gd name="connsiteX13" fmla="*/ 2138691 w 3706892"/>
              <a:gd name="connsiteY13" fmla="*/ 1903782 h 2929890"/>
              <a:gd name="connsiteX14" fmla="*/ 2138691 w 3706892"/>
              <a:gd name="connsiteY14" fmla="*/ 2910530 h 2929890"/>
              <a:gd name="connsiteX15" fmla="*/ 2135602 w 3706892"/>
              <a:gd name="connsiteY15" fmla="*/ 2908635 h 2929890"/>
              <a:gd name="connsiteX16" fmla="*/ 1570783 w 3706892"/>
              <a:gd name="connsiteY16" fmla="*/ 1903782 h 2929890"/>
              <a:gd name="connsiteX17" fmla="*/ 1571290 w 3706892"/>
              <a:gd name="connsiteY17" fmla="*/ 1903782 h 2929890"/>
              <a:gd name="connsiteX18" fmla="*/ 1571290 w 3706892"/>
              <a:gd name="connsiteY18" fmla="*/ 2929545 h 2929890"/>
              <a:gd name="connsiteX19" fmla="*/ 1570783 w 3706892"/>
              <a:gd name="connsiteY19" fmla="*/ 2929890 h 2929890"/>
              <a:gd name="connsiteX20" fmla="*/ 1570783 w 3706892"/>
              <a:gd name="connsiteY20" fmla="*/ 1903782 h 2929890"/>
              <a:gd name="connsiteX21" fmla="*/ 2472208 w 3706892"/>
              <a:gd name="connsiteY21" fmla="*/ 1748890 h 2929890"/>
              <a:gd name="connsiteX22" fmla="*/ 2750047 w 3706892"/>
              <a:gd name="connsiteY22" fmla="*/ 1991075 h 2929890"/>
              <a:gd name="connsiteX23" fmla="*/ 2465482 w 3706892"/>
              <a:gd name="connsiteY23" fmla="*/ 1756102 h 2929890"/>
              <a:gd name="connsiteX24" fmla="*/ 2472208 w 3706892"/>
              <a:gd name="connsiteY24" fmla="*/ 1748890 h 2929890"/>
              <a:gd name="connsiteX25" fmla="*/ 1230873 w 3706892"/>
              <a:gd name="connsiteY25" fmla="*/ 1748890 h 2929890"/>
              <a:gd name="connsiteX26" fmla="*/ 1239735 w 3706892"/>
              <a:gd name="connsiteY26" fmla="*/ 1758393 h 2929890"/>
              <a:gd name="connsiteX27" fmla="*/ 876898 w 3706892"/>
              <a:gd name="connsiteY27" fmla="*/ 2049759 h 2929890"/>
              <a:gd name="connsiteX28" fmla="*/ 1230873 w 3706892"/>
              <a:gd name="connsiteY28" fmla="*/ 1748890 h 2929890"/>
              <a:gd name="connsiteX29" fmla="*/ 2840256 w 3706892"/>
              <a:gd name="connsiteY29" fmla="*/ 1354207 h 2929890"/>
              <a:gd name="connsiteX30" fmla="*/ 3706892 w 3706892"/>
              <a:gd name="connsiteY30" fmla="*/ 1945086 h 2929890"/>
              <a:gd name="connsiteX31" fmla="*/ 3417775 w 3706892"/>
              <a:gd name="connsiteY31" fmla="*/ 2110295 h 2929890"/>
              <a:gd name="connsiteX32" fmla="*/ 3459078 w 3706892"/>
              <a:gd name="connsiteY32" fmla="*/ 2425226 h 2929890"/>
              <a:gd name="connsiteX33" fmla="*/ 3339559 w 3706892"/>
              <a:gd name="connsiteY33" fmla="*/ 2364335 h 2929890"/>
              <a:gd name="connsiteX34" fmla="*/ 3454704 w 3706892"/>
              <a:gd name="connsiteY34" fmla="*/ 2418032 h 2929890"/>
              <a:gd name="connsiteX35" fmla="*/ 3414543 w 3706892"/>
              <a:gd name="connsiteY35" fmla="*/ 2111796 h 2929890"/>
              <a:gd name="connsiteX36" fmla="*/ 3695677 w 3706892"/>
              <a:gd name="connsiteY36" fmla="*/ 1951148 h 2929890"/>
              <a:gd name="connsiteX37" fmla="*/ 2837279 w 3706892"/>
              <a:gd name="connsiteY37" fmla="*/ 1357399 h 2929890"/>
              <a:gd name="connsiteX38" fmla="*/ 2840256 w 3706892"/>
              <a:gd name="connsiteY38" fmla="*/ 1354207 h 2929890"/>
              <a:gd name="connsiteX39" fmla="*/ 861369 w 3706892"/>
              <a:gd name="connsiteY39" fmla="*/ 1352646 h 2929890"/>
              <a:gd name="connsiteX40" fmla="*/ 865801 w 3706892"/>
              <a:gd name="connsiteY40" fmla="*/ 1357399 h 2929890"/>
              <a:gd name="connsiteX41" fmla="*/ 9024 w 3706892"/>
              <a:gd name="connsiteY41" fmla="*/ 1950243 h 2929890"/>
              <a:gd name="connsiteX42" fmla="*/ 0 w 3706892"/>
              <a:gd name="connsiteY42" fmla="*/ 1945086 h 2929890"/>
              <a:gd name="connsiteX43" fmla="*/ 861369 w 3706892"/>
              <a:gd name="connsiteY43" fmla="*/ 1352646 h 2929890"/>
              <a:gd name="connsiteX44" fmla="*/ 1853446 w 3706892"/>
              <a:gd name="connsiteY44" fmla="*/ 0 h 2929890"/>
              <a:gd name="connsiteX45" fmla="*/ 2648518 w 3706892"/>
              <a:gd name="connsiteY45" fmla="*/ 587269 h 2929890"/>
              <a:gd name="connsiteX46" fmla="*/ 2304792 w 3706892"/>
              <a:gd name="connsiteY46" fmla="*/ 587269 h 2929890"/>
              <a:gd name="connsiteX47" fmla="*/ 2762193 w 3706892"/>
              <a:gd name="connsiteY47" fmla="*/ 1283732 h 2929890"/>
              <a:gd name="connsiteX48" fmla="*/ 2437219 w 3706892"/>
              <a:gd name="connsiteY48" fmla="*/ 1344744 h 2929890"/>
              <a:gd name="connsiteX49" fmla="*/ 2396648 w 3706892"/>
              <a:gd name="connsiteY49" fmla="*/ 1693627 h 2929890"/>
              <a:gd name="connsiteX50" fmla="*/ 2138691 w 3706892"/>
              <a:gd name="connsiteY50" fmla="*/ 1445558 h 2929890"/>
              <a:gd name="connsiteX51" fmla="*/ 2138691 w 3706892"/>
              <a:gd name="connsiteY51" fmla="*/ 1812263 h 2929890"/>
              <a:gd name="connsiteX52" fmla="*/ 1853446 w 3706892"/>
              <a:gd name="connsiteY52" fmla="*/ 1606167 h 2929890"/>
              <a:gd name="connsiteX53" fmla="*/ 1570783 w 3706892"/>
              <a:gd name="connsiteY53" fmla="*/ 1810397 h 2929890"/>
              <a:gd name="connsiteX54" fmla="*/ 1570783 w 3706892"/>
              <a:gd name="connsiteY54" fmla="*/ 1441738 h 2929890"/>
              <a:gd name="connsiteX55" fmla="*/ 1569492 w 3706892"/>
              <a:gd name="connsiteY55" fmla="*/ 1444294 h 2929890"/>
              <a:gd name="connsiteX56" fmla="*/ 1306923 w 3706892"/>
              <a:gd name="connsiteY56" fmla="*/ 1697840 h 2929890"/>
              <a:gd name="connsiteX57" fmla="*/ 1265861 w 3706892"/>
              <a:gd name="connsiteY57" fmla="*/ 1344744 h 2929890"/>
              <a:gd name="connsiteX58" fmla="*/ 939633 w 3706892"/>
              <a:gd name="connsiteY58" fmla="*/ 1283497 h 2929890"/>
              <a:gd name="connsiteX59" fmla="*/ 1402101 w 3706892"/>
              <a:gd name="connsiteY59" fmla="*/ 587269 h 2929890"/>
              <a:gd name="connsiteX60" fmla="*/ 1058375 w 3706892"/>
              <a:gd name="connsiteY60" fmla="*/ 587269 h 2929890"/>
              <a:gd name="connsiteX61" fmla="*/ 1853446 w 3706892"/>
              <a:gd name="connsiteY61" fmla="*/ 0 h 2929890"/>
              <a:gd name="connsiteX0" fmla="*/ 1853446 w 3706892"/>
              <a:gd name="connsiteY0" fmla="*/ 2726026 h 2929890"/>
              <a:gd name="connsiteX1" fmla="*/ 1940393 w 3706892"/>
              <a:gd name="connsiteY1" fmla="*/ 2788847 h 2929890"/>
              <a:gd name="connsiteX2" fmla="*/ 1854737 w 3706892"/>
              <a:gd name="connsiteY2" fmla="*/ 2736285 h 2929890"/>
              <a:gd name="connsiteX3" fmla="*/ 1579759 w 3706892"/>
              <a:gd name="connsiteY3" fmla="*/ 2923770 h 2929890"/>
              <a:gd name="connsiteX4" fmla="*/ 1853446 w 3706892"/>
              <a:gd name="connsiteY4" fmla="*/ 2726026 h 2929890"/>
              <a:gd name="connsiteX5" fmla="*/ 381987 w 3706892"/>
              <a:gd name="connsiteY5" fmla="*/ 2355724 h 2929890"/>
              <a:gd name="connsiteX6" fmla="*/ 247815 w 3706892"/>
              <a:gd name="connsiteY6" fmla="*/ 2425226 h 2929890"/>
              <a:gd name="connsiteX7" fmla="*/ 248783 w 3706892"/>
              <a:gd name="connsiteY7" fmla="*/ 2417842 h 2929890"/>
              <a:gd name="connsiteX8" fmla="*/ 381987 w 3706892"/>
              <a:gd name="connsiteY8" fmla="*/ 2355724 h 2929890"/>
              <a:gd name="connsiteX9" fmla="*/ 454392 w 3706892"/>
              <a:gd name="connsiteY9" fmla="*/ 2318189 h 2929890"/>
              <a:gd name="connsiteX10" fmla="*/ 452772 w 3706892"/>
              <a:gd name="connsiteY10" fmla="*/ 2319057 h 2929890"/>
              <a:gd name="connsiteX11" fmla="*/ 454392 w 3706892"/>
              <a:gd name="connsiteY11" fmla="*/ 2318189 h 2929890"/>
              <a:gd name="connsiteX12" fmla="*/ 2135602 w 3706892"/>
              <a:gd name="connsiteY12" fmla="*/ 2908635 h 2929890"/>
              <a:gd name="connsiteX13" fmla="*/ 2138691 w 3706892"/>
              <a:gd name="connsiteY13" fmla="*/ 2910530 h 2929890"/>
              <a:gd name="connsiteX14" fmla="*/ 2135602 w 3706892"/>
              <a:gd name="connsiteY14" fmla="*/ 2908635 h 2929890"/>
              <a:gd name="connsiteX15" fmla="*/ 1570783 w 3706892"/>
              <a:gd name="connsiteY15" fmla="*/ 1903782 h 2929890"/>
              <a:gd name="connsiteX16" fmla="*/ 1571290 w 3706892"/>
              <a:gd name="connsiteY16" fmla="*/ 1903782 h 2929890"/>
              <a:gd name="connsiteX17" fmla="*/ 1571290 w 3706892"/>
              <a:gd name="connsiteY17" fmla="*/ 2929545 h 2929890"/>
              <a:gd name="connsiteX18" fmla="*/ 1570783 w 3706892"/>
              <a:gd name="connsiteY18" fmla="*/ 2929890 h 2929890"/>
              <a:gd name="connsiteX19" fmla="*/ 1570783 w 3706892"/>
              <a:gd name="connsiteY19" fmla="*/ 1903782 h 2929890"/>
              <a:gd name="connsiteX20" fmla="*/ 2472208 w 3706892"/>
              <a:gd name="connsiteY20" fmla="*/ 1748890 h 2929890"/>
              <a:gd name="connsiteX21" fmla="*/ 2750047 w 3706892"/>
              <a:gd name="connsiteY21" fmla="*/ 1991075 h 2929890"/>
              <a:gd name="connsiteX22" fmla="*/ 2465482 w 3706892"/>
              <a:gd name="connsiteY22" fmla="*/ 1756102 h 2929890"/>
              <a:gd name="connsiteX23" fmla="*/ 2472208 w 3706892"/>
              <a:gd name="connsiteY23" fmla="*/ 1748890 h 2929890"/>
              <a:gd name="connsiteX24" fmla="*/ 1230873 w 3706892"/>
              <a:gd name="connsiteY24" fmla="*/ 1748890 h 2929890"/>
              <a:gd name="connsiteX25" fmla="*/ 1239735 w 3706892"/>
              <a:gd name="connsiteY25" fmla="*/ 1758393 h 2929890"/>
              <a:gd name="connsiteX26" fmla="*/ 876898 w 3706892"/>
              <a:gd name="connsiteY26" fmla="*/ 2049759 h 2929890"/>
              <a:gd name="connsiteX27" fmla="*/ 1230873 w 3706892"/>
              <a:gd name="connsiteY27" fmla="*/ 1748890 h 2929890"/>
              <a:gd name="connsiteX28" fmla="*/ 2840256 w 3706892"/>
              <a:gd name="connsiteY28" fmla="*/ 1354207 h 2929890"/>
              <a:gd name="connsiteX29" fmla="*/ 3706892 w 3706892"/>
              <a:gd name="connsiteY29" fmla="*/ 1945086 h 2929890"/>
              <a:gd name="connsiteX30" fmla="*/ 3417775 w 3706892"/>
              <a:gd name="connsiteY30" fmla="*/ 2110295 h 2929890"/>
              <a:gd name="connsiteX31" fmla="*/ 3459078 w 3706892"/>
              <a:gd name="connsiteY31" fmla="*/ 2425226 h 2929890"/>
              <a:gd name="connsiteX32" fmla="*/ 3339559 w 3706892"/>
              <a:gd name="connsiteY32" fmla="*/ 2364335 h 2929890"/>
              <a:gd name="connsiteX33" fmla="*/ 3454704 w 3706892"/>
              <a:gd name="connsiteY33" fmla="*/ 2418032 h 2929890"/>
              <a:gd name="connsiteX34" fmla="*/ 3414543 w 3706892"/>
              <a:gd name="connsiteY34" fmla="*/ 2111796 h 2929890"/>
              <a:gd name="connsiteX35" fmla="*/ 3695677 w 3706892"/>
              <a:gd name="connsiteY35" fmla="*/ 1951148 h 2929890"/>
              <a:gd name="connsiteX36" fmla="*/ 2837279 w 3706892"/>
              <a:gd name="connsiteY36" fmla="*/ 1357399 h 2929890"/>
              <a:gd name="connsiteX37" fmla="*/ 2840256 w 3706892"/>
              <a:gd name="connsiteY37" fmla="*/ 1354207 h 2929890"/>
              <a:gd name="connsiteX38" fmla="*/ 861369 w 3706892"/>
              <a:gd name="connsiteY38" fmla="*/ 1352646 h 2929890"/>
              <a:gd name="connsiteX39" fmla="*/ 865801 w 3706892"/>
              <a:gd name="connsiteY39" fmla="*/ 1357399 h 2929890"/>
              <a:gd name="connsiteX40" fmla="*/ 9024 w 3706892"/>
              <a:gd name="connsiteY40" fmla="*/ 1950243 h 2929890"/>
              <a:gd name="connsiteX41" fmla="*/ 0 w 3706892"/>
              <a:gd name="connsiteY41" fmla="*/ 1945086 h 2929890"/>
              <a:gd name="connsiteX42" fmla="*/ 861369 w 3706892"/>
              <a:gd name="connsiteY42" fmla="*/ 1352646 h 2929890"/>
              <a:gd name="connsiteX43" fmla="*/ 1853446 w 3706892"/>
              <a:gd name="connsiteY43" fmla="*/ 0 h 2929890"/>
              <a:gd name="connsiteX44" fmla="*/ 2648518 w 3706892"/>
              <a:gd name="connsiteY44" fmla="*/ 587269 h 2929890"/>
              <a:gd name="connsiteX45" fmla="*/ 2304792 w 3706892"/>
              <a:gd name="connsiteY45" fmla="*/ 587269 h 2929890"/>
              <a:gd name="connsiteX46" fmla="*/ 2762193 w 3706892"/>
              <a:gd name="connsiteY46" fmla="*/ 1283732 h 2929890"/>
              <a:gd name="connsiteX47" fmla="*/ 2437219 w 3706892"/>
              <a:gd name="connsiteY47" fmla="*/ 1344744 h 2929890"/>
              <a:gd name="connsiteX48" fmla="*/ 2396648 w 3706892"/>
              <a:gd name="connsiteY48" fmla="*/ 1693627 h 2929890"/>
              <a:gd name="connsiteX49" fmla="*/ 2138691 w 3706892"/>
              <a:gd name="connsiteY49" fmla="*/ 1445558 h 2929890"/>
              <a:gd name="connsiteX50" fmla="*/ 2138691 w 3706892"/>
              <a:gd name="connsiteY50" fmla="*/ 1812263 h 2929890"/>
              <a:gd name="connsiteX51" fmla="*/ 1853446 w 3706892"/>
              <a:gd name="connsiteY51" fmla="*/ 1606167 h 2929890"/>
              <a:gd name="connsiteX52" fmla="*/ 1570783 w 3706892"/>
              <a:gd name="connsiteY52" fmla="*/ 1810397 h 2929890"/>
              <a:gd name="connsiteX53" fmla="*/ 1570783 w 3706892"/>
              <a:gd name="connsiteY53" fmla="*/ 1441738 h 2929890"/>
              <a:gd name="connsiteX54" fmla="*/ 1569492 w 3706892"/>
              <a:gd name="connsiteY54" fmla="*/ 1444294 h 2929890"/>
              <a:gd name="connsiteX55" fmla="*/ 1306923 w 3706892"/>
              <a:gd name="connsiteY55" fmla="*/ 1697840 h 2929890"/>
              <a:gd name="connsiteX56" fmla="*/ 1265861 w 3706892"/>
              <a:gd name="connsiteY56" fmla="*/ 1344744 h 2929890"/>
              <a:gd name="connsiteX57" fmla="*/ 939633 w 3706892"/>
              <a:gd name="connsiteY57" fmla="*/ 1283497 h 2929890"/>
              <a:gd name="connsiteX58" fmla="*/ 1402101 w 3706892"/>
              <a:gd name="connsiteY58" fmla="*/ 587269 h 2929890"/>
              <a:gd name="connsiteX59" fmla="*/ 1058375 w 3706892"/>
              <a:gd name="connsiteY59" fmla="*/ 587269 h 2929890"/>
              <a:gd name="connsiteX60" fmla="*/ 1853446 w 3706892"/>
              <a:gd name="connsiteY60" fmla="*/ 0 h 2929890"/>
              <a:gd name="connsiteX0" fmla="*/ 1853446 w 3706892"/>
              <a:gd name="connsiteY0" fmla="*/ 2726026 h 2929890"/>
              <a:gd name="connsiteX1" fmla="*/ 1940393 w 3706892"/>
              <a:gd name="connsiteY1" fmla="*/ 2788847 h 2929890"/>
              <a:gd name="connsiteX2" fmla="*/ 1854737 w 3706892"/>
              <a:gd name="connsiteY2" fmla="*/ 2736285 h 2929890"/>
              <a:gd name="connsiteX3" fmla="*/ 1579759 w 3706892"/>
              <a:gd name="connsiteY3" fmla="*/ 2923770 h 2929890"/>
              <a:gd name="connsiteX4" fmla="*/ 1853446 w 3706892"/>
              <a:gd name="connsiteY4" fmla="*/ 2726026 h 2929890"/>
              <a:gd name="connsiteX5" fmla="*/ 381987 w 3706892"/>
              <a:gd name="connsiteY5" fmla="*/ 2355724 h 2929890"/>
              <a:gd name="connsiteX6" fmla="*/ 247815 w 3706892"/>
              <a:gd name="connsiteY6" fmla="*/ 2425226 h 2929890"/>
              <a:gd name="connsiteX7" fmla="*/ 248783 w 3706892"/>
              <a:gd name="connsiteY7" fmla="*/ 2417842 h 2929890"/>
              <a:gd name="connsiteX8" fmla="*/ 381987 w 3706892"/>
              <a:gd name="connsiteY8" fmla="*/ 2355724 h 2929890"/>
              <a:gd name="connsiteX9" fmla="*/ 454392 w 3706892"/>
              <a:gd name="connsiteY9" fmla="*/ 2318189 h 2929890"/>
              <a:gd name="connsiteX10" fmla="*/ 452772 w 3706892"/>
              <a:gd name="connsiteY10" fmla="*/ 2319057 h 2929890"/>
              <a:gd name="connsiteX11" fmla="*/ 454392 w 3706892"/>
              <a:gd name="connsiteY11" fmla="*/ 2318189 h 2929890"/>
              <a:gd name="connsiteX12" fmla="*/ 1570783 w 3706892"/>
              <a:gd name="connsiteY12" fmla="*/ 1903782 h 2929890"/>
              <a:gd name="connsiteX13" fmla="*/ 1571290 w 3706892"/>
              <a:gd name="connsiteY13" fmla="*/ 1903782 h 2929890"/>
              <a:gd name="connsiteX14" fmla="*/ 1571290 w 3706892"/>
              <a:gd name="connsiteY14" fmla="*/ 2929545 h 2929890"/>
              <a:gd name="connsiteX15" fmla="*/ 1570783 w 3706892"/>
              <a:gd name="connsiteY15" fmla="*/ 2929890 h 2929890"/>
              <a:gd name="connsiteX16" fmla="*/ 1570783 w 3706892"/>
              <a:gd name="connsiteY16" fmla="*/ 1903782 h 2929890"/>
              <a:gd name="connsiteX17" fmla="*/ 2472208 w 3706892"/>
              <a:gd name="connsiteY17" fmla="*/ 1748890 h 2929890"/>
              <a:gd name="connsiteX18" fmla="*/ 2750047 w 3706892"/>
              <a:gd name="connsiteY18" fmla="*/ 1991075 h 2929890"/>
              <a:gd name="connsiteX19" fmla="*/ 2465482 w 3706892"/>
              <a:gd name="connsiteY19" fmla="*/ 1756102 h 2929890"/>
              <a:gd name="connsiteX20" fmla="*/ 2472208 w 3706892"/>
              <a:gd name="connsiteY20" fmla="*/ 1748890 h 2929890"/>
              <a:gd name="connsiteX21" fmla="*/ 1230873 w 3706892"/>
              <a:gd name="connsiteY21" fmla="*/ 1748890 h 2929890"/>
              <a:gd name="connsiteX22" fmla="*/ 1239735 w 3706892"/>
              <a:gd name="connsiteY22" fmla="*/ 1758393 h 2929890"/>
              <a:gd name="connsiteX23" fmla="*/ 876898 w 3706892"/>
              <a:gd name="connsiteY23" fmla="*/ 2049759 h 2929890"/>
              <a:gd name="connsiteX24" fmla="*/ 1230873 w 3706892"/>
              <a:gd name="connsiteY24" fmla="*/ 1748890 h 2929890"/>
              <a:gd name="connsiteX25" fmla="*/ 2840256 w 3706892"/>
              <a:gd name="connsiteY25" fmla="*/ 1354207 h 2929890"/>
              <a:gd name="connsiteX26" fmla="*/ 3706892 w 3706892"/>
              <a:gd name="connsiteY26" fmla="*/ 1945086 h 2929890"/>
              <a:gd name="connsiteX27" fmla="*/ 3417775 w 3706892"/>
              <a:gd name="connsiteY27" fmla="*/ 2110295 h 2929890"/>
              <a:gd name="connsiteX28" fmla="*/ 3459078 w 3706892"/>
              <a:gd name="connsiteY28" fmla="*/ 2425226 h 2929890"/>
              <a:gd name="connsiteX29" fmla="*/ 3339559 w 3706892"/>
              <a:gd name="connsiteY29" fmla="*/ 2364335 h 2929890"/>
              <a:gd name="connsiteX30" fmla="*/ 3454704 w 3706892"/>
              <a:gd name="connsiteY30" fmla="*/ 2418032 h 2929890"/>
              <a:gd name="connsiteX31" fmla="*/ 3414543 w 3706892"/>
              <a:gd name="connsiteY31" fmla="*/ 2111796 h 2929890"/>
              <a:gd name="connsiteX32" fmla="*/ 3695677 w 3706892"/>
              <a:gd name="connsiteY32" fmla="*/ 1951148 h 2929890"/>
              <a:gd name="connsiteX33" fmla="*/ 2837279 w 3706892"/>
              <a:gd name="connsiteY33" fmla="*/ 1357399 h 2929890"/>
              <a:gd name="connsiteX34" fmla="*/ 2840256 w 3706892"/>
              <a:gd name="connsiteY34" fmla="*/ 1354207 h 2929890"/>
              <a:gd name="connsiteX35" fmla="*/ 861369 w 3706892"/>
              <a:gd name="connsiteY35" fmla="*/ 1352646 h 2929890"/>
              <a:gd name="connsiteX36" fmla="*/ 865801 w 3706892"/>
              <a:gd name="connsiteY36" fmla="*/ 1357399 h 2929890"/>
              <a:gd name="connsiteX37" fmla="*/ 9024 w 3706892"/>
              <a:gd name="connsiteY37" fmla="*/ 1950243 h 2929890"/>
              <a:gd name="connsiteX38" fmla="*/ 0 w 3706892"/>
              <a:gd name="connsiteY38" fmla="*/ 1945086 h 2929890"/>
              <a:gd name="connsiteX39" fmla="*/ 861369 w 3706892"/>
              <a:gd name="connsiteY39" fmla="*/ 1352646 h 2929890"/>
              <a:gd name="connsiteX40" fmla="*/ 1853446 w 3706892"/>
              <a:gd name="connsiteY40" fmla="*/ 0 h 2929890"/>
              <a:gd name="connsiteX41" fmla="*/ 2648518 w 3706892"/>
              <a:gd name="connsiteY41" fmla="*/ 587269 h 2929890"/>
              <a:gd name="connsiteX42" fmla="*/ 2304792 w 3706892"/>
              <a:gd name="connsiteY42" fmla="*/ 587269 h 2929890"/>
              <a:gd name="connsiteX43" fmla="*/ 2762193 w 3706892"/>
              <a:gd name="connsiteY43" fmla="*/ 1283732 h 2929890"/>
              <a:gd name="connsiteX44" fmla="*/ 2437219 w 3706892"/>
              <a:gd name="connsiteY44" fmla="*/ 1344744 h 2929890"/>
              <a:gd name="connsiteX45" fmla="*/ 2396648 w 3706892"/>
              <a:gd name="connsiteY45" fmla="*/ 1693627 h 2929890"/>
              <a:gd name="connsiteX46" fmla="*/ 2138691 w 3706892"/>
              <a:gd name="connsiteY46" fmla="*/ 1445558 h 2929890"/>
              <a:gd name="connsiteX47" fmla="*/ 2138691 w 3706892"/>
              <a:gd name="connsiteY47" fmla="*/ 1812263 h 2929890"/>
              <a:gd name="connsiteX48" fmla="*/ 1853446 w 3706892"/>
              <a:gd name="connsiteY48" fmla="*/ 1606167 h 2929890"/>
              <a:gd name="connsiteX49" fmla="*/ 1570783 w 3706892"/>
              <a:gd name="connsiteY49" fmla="*/ 1810397 h 2929890"/>
              <a:gd name="connsiteX50" fmla="*/ 1570783 w 3706892"/>
              <a:gd name="connsiteY50" fmla="*/ 1441738 h 2929890"/>
              <a:gd name="connsiteX51" fmla="*/ 1569492 w 3706892"/>
              <a:gd name="connsiteY51" fmla="*/ 1444294 h 2929890"/>
              <a:gd name="connsiteX52" fmla="*/ 1306923 w 3706892"/>
              <a:gd name="connsiteY52" fmla="*/ 1697840 h 2929890"/>
              <a:gd name="connsiteX53" fmla="*/ 1265861 w 3706892"/>
              <a:gd name="connsiteY53" fmla="*/ 1344744 h 2929890"/>
              <a:gd name="connsiteX54" fmla="*/ 939633 w 3706892"/>
              <a:gd name="connsiteY54" fmla="*/ 1283497 h 2929890"/>
              <a:gd name="connsiteX55" fmla="*/ 1402101 w 3706892"/>
              <a:gd name="connsiteY55" fmla="*/ 587269 h 2929890"/>
              <a:gd name="connsiteX56" fmla="*/ 1058375 w 3706892"/>
              <a:gd name="connsiteY56" fmla="*/ 587269 h 2929890"/>
              <a:gd name="connsiteX57" fmla="*/ 1853446 w 3706892"/>
              <a:gd name="connsiteY57" fmla="*/ 0 h 2929890"/>
              <a:gd name="connsiteX0" fmla="*/ 1853446 w 3706892"/>
              <a:gd name="connsiteY0" fmla="*/ 2726026 h 2929890"/>
              <a:gd name="connsiteX1" fmla="*/ 1854737 w 3706892"/>
              <a:gd name="connsiteY1" fmla="*/ 2736285 h 2929890"/>
              <a:gd name="connsiteX2" fmla="*/ 1579759 w 3706892"/>
              <a:gd name="connsiteY2" fmla="*/ 2923770 h 2929890"/>
              <a:gd name="connsiteX3" fmla="*/ 1853446 w 3706892"/>
              <a:gd name="connsiteY3" fmla="*/ 2726026 h 2929890"/>
              <a:gd name="connsiteX4" fmla="*/ 381987 w 3706892"/>
              <a:gd name="connsiteY4" fmla="*/ 2355724 h 2929890"/>
              <a:gd name="connsiteX5" fmla="*/ 247815 w 3706892"/>
              <a:gd name="connsiteY5" fmla="*/ 2425226 h 2929890"/>
              <a:gd name="connsiteX6" fmla="*/ 248783 w 3706892"/>
              <a:gd name="connsiteY6" fmla="*/ 2417842 h 2929890"/>
              <a:gd name="connsiteX7" fmla="*/ 381987 w 3706892"/>
              <a:gd name="connsiteY7" fmla="*/ 2355724 h 2929890"/>
              <a:gd name="connsiteX8" fmla="*/ 454392 w 3706892"/>
              <a:gd name="connsiteY8" fmla="*/ 2318189 h 2929890"/>
              <a:gd name="connsiteX9" fmla="*/ 452772 w 3706892"/>
              <a:gd name="connsiteY9" fmla="*/ 2319057 h 2929890"/>
              <a:gd name="connsiteX10" fmla="*/ 454392 w 3706892"/>
              <a:gd name="connsiteY10" fmla="*/ 2318189 h 2929890"/>
              <a:gd name="connsiteX11" fmla="*/ 1570783 w 3706892"/>
              <a:gd name="connsiteY11" fmla="*/ 1903782 h 2929890"/>
              <a:gd name="connsiteX12" fmla="*/ 1571290 w 3706892"/>
              <a:gd name="connsiteY12" fmla="*/ 1903782 h 2929890"/>
              <a:gd name="connsiteX13" fmla="*/ 1571290 w 3706892"/>
              <a:gd name="connsiteY13" fmla="*/ 2929545 h 2929890"/>
              <a:gd name="connsiteX14" fmla="*/ 1570783 w 3706892"/>
              <a:gd name="connsiteY14" fmla="*/ 2929890 h 2929890"/>
              <a:gd name="connsiteX15" fmla="*/ 1570783 w 3706892"/>
              <a:gd name="connsiteY15" fmla="*/ 1903782 h 2929890"/>
              <a:gd name="connsiteX16" fmla="*/ 2472208 w 3706892"/>
              <a:gd name="connsiteY16" fmla="*/ 1748890 h 2929890"/>
              <a:gd name="connsiteX17" fmla="*/ 2750047 w 3706892"/>
              <a:gd name="connsiteY17" fmla="*/ 1991075 h 2929890"/>
              <a:gd name="connsiteX18" fmla="*/ 2465482 w 3706892"/>
              <a:gd name="connsiteY18" fmla="*/ 1756102 h 2929890"/>
              <a:gd name="connsiteX19" fmla="*/ 2472208 w 3706892"/>
              <a:gd name="connsiteY19" fmla="*/ 1748890 h 2929890"/>
              <a:gd name="connsiteX20" fmla="*/ 1230873 w 3706892"/>
              <a:gd name="connsiteY20" fmla="*/ 1748890 h 2929890"/>
              <a:gd name="connsiteX21" fmla="*/ 1239735 w 3706892"/>
              <a:gd name="connsiteY21" fmla="*/ 1758393 h 2929890"/>
              <a:gd name="connsiteX22" fmla="*/ 876898 w 3706892"/>
              <a:gd name="connsiteY22" fmla="*/ 2049759 h 2929890"/>
              <a:gd name="connsiteX23" fmla="*/ 1230873 w 3706892"/>
              <a:gd name="connsiteY23" fmla="*/ 1748890 h 2929890"/>
              <a:gd name="connsiteX24" fmla="*/ 2840256 w 3706892"/>
              <a:gd name="connsiteY24" fmla="*/ 1354207 h 2929890"/>
              <a:gd name="connsiteX25" fmla="*/ 3706892 w 3706892"/>
              <a:gd name="connsiteY25" fmla="*/ 1945086 h 2929890"/>
              <a:gd name="connsiteX26" fmla="*/ 3417775 w 3706892"/>
              <a:gd name="connsiteY26" fmla="*/ 2110295 h 2929890"/>
              <a:gd name="connsiteX27" fmla="*/ 3459078 w 3706892"/>
              <a:gd name="connsiteY27" fmla="*/ 2425226 h 2929890"/>
              <a:gd name="connsiteX28" fmla="*/ 3339559 w 3706892"/>
              <a:gd name="connsiteY28" fmla="*/ 2364335 h 2929890"/>
              <a:gd name="connsiteX29" fmla="*/ 3454704 w 3706892"/>
              <a:gd name="connsiteY29" fmla="*/ 2418032 h 2929890"/>
              <a:gd name="connsiteX30" fmla="*/ 3414543 w 3706892"/>
              <a:gd name="connsiteY30" fmla="*/ 2111796 h 2929890"/>
              <a:gd name="connsiteX31" fmla="*/ 3695677 w 3706892"/>
              <a:gd name="connsiteY31" fmla="*/ 1951148 h 2929890"/>
              <a:gd name="connsiteX32" fmla="*/ 2837279 w 3706892"/>
              <a:gd name="connsiteY32" fmla="*/ 1357399 h 2929890"/>
              <a:gd name="connsiteX33" fmla="*/ 2840256 w 3706892"/>
              <a:gd name="connsiteY33" fmla="*/ 1354207 h 2929890"/>
              <a:gd name="connsiteX34" fmla="*/ 861369 w 3706892"/>
              <a:gd name="connsiteY34" fmla="*/ 1352646 h 2929890"/>
              <a:gd name="connsiteX35" fmla="*/ 865801 w 3706892"/>
              <a:gd name="connsiteY35" fmla="*/ 1357399 h 2929890"/>
              <a:gd name="connsiteX36" fmla="*/ 9024 w 3706892"/>
              <a:gd name="connsiteY36" fmla="*/ 1950243 h 2929890"/>
              <a:gd name="connsiteX37" fmla="*/ 0 w 3706892"/>
              <a:gd name="connsiteY37" fmla="*/ 1945086 h 2929890"/>
              <a:gd name="connsiteX38" fmla="*/ 861369 w 3706892"/>
              <a:gd name="connsiteY38" fmla="*/ 1352646 h 2929890"/>
              <a:gd name="connsiteX39" fmla="*/ 1853446 w 3706892"/>
              <a:gd name="connsiteY39" fmla="*/ 0 h 2929890"/>
              <a:gd name="connsiteX40" fmla="*/ 2648518 w 3706892"/>
              <a:gd name="connsiteY40" fmla="*/ 587269 h 2929890"/>
              <a:gd name="connsiteX41" fmla="*/ 2304792 w 3706892"/>
              <a:gd name="connsiteY41" fmla="*/ 587269 h 2929890"/>
              <a:gd name="connsiteX42" fmla="*/ 2762193 w 3706892"/>
              <a:gd name="connsiteY42" fmla="*/ 1283732 h 2929890"/>
              <a:gd name="connsiteX43" fmla="*/ 2437219 w 3706892"/>
              <a:gd name="connsiteY43" fmla="*/ 1344744 h 2929890"/>
              <a:gd name="connsiteX44" fmla="*/ 2396648 w 3706892"/>
              <a:gd name="connsiteY44" fmla="*/ 1693627 h 2929890"/>
              <a:gd name="connsiteX45" fmla="*/ 2138691 w 3706892"/>
              <a:gd name="connsiteY45" fmla="*/ 1445558 h 2929890"/>
              <a:gd name="connsiteX46" fmla="*/ 2138691 w 3706892"/>
              <a:gd name="connsiteY46" fmla="*/ 1812263 h 2929890"/>
              <a:gd name="connsiteX47" fmla="*/ 1853446 w 3706892"/>
              <a:gd name="connsiteY47" fmla="*/ 1606167 h 2929890"/>
              <a:gd name="connsiteX48" fmla="*/ 1570783 w 3706892"/>
              <a:gd name="connsiteY48" fmla="*/ 1810397 h 2929890"/>
              <a:gd name="connsiteX49" fmla="*/ 1570783 w 3706892"/>
              <a:gd name="connsiteY49" fmla="*/ 1441738 h 2929890"/>
              <a:gd name="connsiteX50" fmla="*/ 1569492 w 3706892"/>
              <a:gd name="connsiteY50" fmla="*/ 1444294 h 2929890"/>
              <a:gd name="connsiteX51" fmla="*/ 1306923 w 3706892"/>
              <a:gd name="connsiteY51" fmla="*/ 1697840 h 2929890"/>
              <a:gd name="connsiteX52" fmla="*/ 1265861 w 3706892"/>
              <a:gd name="connsiteY52" fmla="*/ 1344744 h 2929890"/>
              <a:gd name="connsiteX53" fmla="*/ 939633 w 3706892"/>
              <a:gd name="connsiteY53" fmla="*/ 1283497 h 2929890"/>
              <a:gd name="connsiteX54" fmla="*/ 1402101 w 3706892"/>
              <a:gd name="connsiteY54" fmla="*/ 587269 h 2929890"/>
              <a:gd name="connsiteX55" fmla="*/ 1058375 w 3706892"/>
              <a:gd name="connsiteY55" fmla="*/ 587269 h 2929890"/>
              <a:gd name="connsiteX56" fmla="*/ 1853446 w 3706892"/>
              <a:gd name="connsiteY56" fmla="*/ 0 h 2929890"/>
              <a:gd name="connsiteX0" fmla="*/ 1579759 w 3706892"/>
              <a:gd name="connsiteY0" fmla="*/ 2923770 h 2929890"/>
              <a:gd name="connsiteX1" fmla="*/ 1854737 w 3706892"/>
              <a:gd name="connsiteY1" fmla="*/ 2736285 h 2929890"/>
              <a:gd name="connsiteX2" fmla="*/ 1579759 w 3706892"/>
              <a:gd name="connsiteY2" fmla="*/ 2923770 h 2929890"/>
              <a:gd name="connsiteX3" fmla="*/ 381987 w 3706892"/>
              <a:gd name="connsiteY3" fmla="*/ 2355724 h 2929890"/>
              <a:gd name="connsiteX4" fmla="*/ 247815 w 3706892"/>
              <a:gd name="connsiteY4" fmla="*/ 2425226 h 2929890"/>
              <a:gd name="connsiteX5" fmla="*/ 248783 w 3706892"/>
              <a:gd name="connsiteY5" fmla="*/ 2417842 h 2929890"/>
              <a:gd name="connsiteX6" fmla="*/ 381987 w 3706892"/>
              <a:gd name="connsiteY6" fmla="*/ 2355724 h 2929890"/>
              <a:gd name="connsiteX7" fmla="*/ 454392 w 3706892"/>
              <a:gd name="connsiteY7" fmla="*/ 2318189 h 2929890"/>
              <a:gd name="connsiteX8" fmla="*/ 452772 w 3706892"/>
              <a:gd name="connsiteY8" fmla="*/ 2319057 h 2929890"/>
              <a:gd name="connsiteX9" fmla="*/ 454392 w 3706892"/>
              <a:gd name="connsiteY9" fmla="*/ 2318189 h 2929890"/>
              <a:gd name="connsiteX10" fmla="*/ 1570783 w 3706892"/>
              <a:gd name="connsiteY10" fmla="*/ 1903782 h 2929890"/>
              <a:gd name="connsiteX11" fmla="*/ 1571290 w 3706892"/>
              <a:gd name="connsiteY11" fmla="*/ 1903782 h 2929890"/>
              <a:gd name="connsiteX12" fmla="*/ 1571290 w 3706892"/>
              <a:gd name="connsiteY12" fmla="*/ 2929545 h 2929890"/>
              <a:gd name="connsiteX13" fmla="*/ 1570783 w 3706892"/>
              <a:gd name="connsiteY13" fmla="*/ 2929890 h 2929890"/>
              <a:gd name="connsiteX14" fmla="*/ 1570783 w 3706892"/>
              <a:gd name="connsiteY14" fmla="*/ 1903782 h 2929890"/>
              <a:gd name="connsiteX15" fmla="*/ 2472208 w 3706892"/>
              <a:gd name="connsiteY15" fmla="*/ 1748890 h 2929890"/>
              <a:gd name="connsiteX16" fmla="*/ 2750047 w 3706892"/>
              <a:gd name="connsiteY16" fmla="*/ 1991075 h 2929890"/>
              <a:gd name="connsiteX17" fmla="*/ 2465482 w 3706892"/>
              <a:gd name="connsiteY17" fmla="*/ 1756102 h 2929890"/>
              <a:gd name="connsiteX18" fmla="*/ 2472208 w 3706892"/>
              <a:gd name="connsiteY18" fmla="*/ 1748890 h 2929890"/>
              <a:gd name="connsiteX19" fmla="*/ 1230873 w 3706892"/>
              <a:gd name="connsiteY19" fmla="*/ 1748890 h 2929890"/>
              <a:gd name="connsiteX20" fmla="*/ 1239735 w 3706892"/>
              <a:gd name="connsiteY20" fmla="*/ 1758393 h 2929890"/>
              <a:gd name="connsiteX21" fmla="*/ 876898 w 3706892"/>
              <a:gd name="connsiteY21" fmla="*/ 2049759 h 2929890"/>
              <a:gd name="connsiteX22" fmla="*/ 1230873 w 3706892"/>
              <a:gd name="connsiteY22" fmla="*/ 1748890 h 2929890"/>
              <a:gd name="connsiteX23" fmla="*/ 2840256 w 3706892"/>
              <a:gd name="connsiteY23" fmla="*/ 1354207 h 2929890"/>
              <a:gd name="connsiteX24" fmla="*/ 3706892 w 3706892"/>
              <a:gd name="connsiteY24" fmla="*/ 1945086 h 2929890"/>
              <a:gd name="connsiteX25" fmla="*/ 3417775 w 3706892"/>
              <a:gd name="connsiteY25" fmla="*/ 2110295 h 2929890"/>
              <a:gd name="connsiteX26" fmla="*/ 3459078 w 3706892"/>
              <a:gd name="connsiteY26" fmla="*/ 2425226 h 2929890"/>
              <a:gd name="connsiteX27" fmla="*/ 3339559 w 3706892"/>
              <a:gd name="connsiteY27" fmla="*/ 2364335 h 2929890"/>
              <a:gd name="connsiteX28" fmla="*/ 3454704 w 3706892"/>
              <a:gd name="connsiteY28" fmla="*/ 2418032 h 2929890"/>
              <a:gd name="connsiteX29" fmla="*/ 3414543 w 3706892"/>
              <a:gd name="connsiteY29" fmla="*/ 2111796 h 2929890"/>
              <a:gd name="connsiteX30" fmla="*/ 3695677 w 3706892"/>
              <a:gd name="connsiteY30" fmla="*/ 1951148 h 2929890"/>
              <a:gd name="connsiteX31" fmla="*/ 2837279 w 3706892"/>
              <a:gd name="connsiteY31" fmla="*/ 1357399 h 2929890"/>
              <a:gd name="connsiteX32" fmla="*/ 2840256 w 3706892"/>
              <a:gd name="connsiteY32" fmla="*/ 1354207 h 2929890"/>
              <a:gd name="connsiteX33" fmla="*/ 861369 w 3706892"/>
              <a:gd name="connsiteY33" fmla="*/ 1352646 h 2929890"/>
              <a:gd name="connsiteX34" fmla="*/ 865801 w 3706892"/>
              <a:gd name="connsiteY34" fmla="*/ 1357399 h 2929890"/>
              <a:gd name="connsiteX35" fmla="*/ 9024 w 3706892"/>
              <a:gd name="connsiteY35" fmla="*/ 1950243 h 2929890"/>
              <a:gd name="connsiteX36" fmla="*/ 0 w 3706892"/>
              <a:gd name="connsiteY36" fmla="*/ 1945086 h 2929890"/>
              <a:gd name="connsiteX37" fmla="*/ 861369 w 3706892"/>
              <a:gd name="connsiteY37" fmla="*/ 1352646 h 2929890"/>
              <a:gd name="connsiteX38" fmla="*/ 1853446 w 3706892"/>
              <a:gd name="connsiteY38" fmla="*/ 0 h 2929890"/>
              <a:gd name="connsiteX39" fmla="*/ 2648518 w 3706892"/>
              <a:gd name="connsiteY39" fmla="*/ 587269 h 2929890"/>
              <a:gd name="connsiteX40" fmla="*/ 2304792 w 3706892"/>
              <a:gd name="connsiteY40" fmla="*/ 587269 h 2929890"/>
              <a:gd name="connsiteX41" fmla="*/ 2762193 w 3706892"/>
              <a:gd name="connsiteY41" fmla="*/ 1283732 h 2929890"/>
              <a:gd name="connsiteX42" fmla="*/ 2437219 w 3706892"/>
              <a:gd name="connsiteY42" fmla="*/ 1344744 h 2929890"/>
              <a:gd name="connsiteX43" fmla="*/ 2396648 w 3706892"/>
              <a:gd name="connsiteY43" fmla="*/ 1693627 h 2929890"/>
              <a:gd name="connsiteX44" fmla="*/ 2138691 w 3706892"/>
              <a:gd name="connsiteY44" fmla="*/ 1445558 h 2929890"/>
              <a:gd name="connsiteX45" fmla="*/ 2138691 w 3706892"/>
              <a:gd name="connsiteY45" fmla="*/ 1812263 h 2929890"/>
              <a:gd name="connsiteX46" fmla="*/ 1853446 w 3706892"/>
              <a:gd name="connsiteY46" fmla="*/ 1606167 h 2929890"/>
              <a:gd name="connsiteX47" fmla="*/ 1570783 w 3706892"/>
              <a:gd name="connsiteY47" fmla="*/ 1810397 h 2929890"/>
              <a:gd name="connsiteX48" fmla="*/ 1570783 w 3706892"/>
              <a:gd name="connsiteY48" fmla="*/ 1441738 h 2929890"/>
              <a:gd name="connsiteX49" fmla="*/ 1569492 w 3706892"/>
              <a:gd name="connsiteY49" fmla="*/ 1444294 h 2929890"/>
              <a:gd name="connsiteX50" fmla="*/ 1306923 w 3706892"/>
              <a:gd name="connsiteY50" fmla="*/ 1697840 h 2929890"/>
              <a:gd name="connsiteX51" fmla="*/ 1265861 w 3706892"/>
              <a:gd name="connsiteY51" fmla="*/ 1344744 h 2929890"/>
              <a:gd name="connsiteX52" fmla="*/ 939633 w 3706892"/>
              <a:gd name="connsiteY52" fmla="*/ 1283497 h 2929890"/>
              <a:gd name="connsiteX53" fmla="*/ 1402101 w 3706892"/>
              <a:gd name="connsiteY53" fmla="*/ 587269 h 2929890"/>
              <a:gd name="connsiteX54" fmla="*/ 1058375 w 3706892"/>
              <a:gd name="connsiteY54" fmla="*/ 587269 h 2929890"/>
              <a:gd name="connsiteX55" fmla="*/ 1853446 w 3706892"/>
              <a:gd name="connsiteY55" fmla="*/ 0 h 2929890"/>
              <a:gd name="connsiteX0" fmla="*/ 381987 w 3706892"/>
              <a:gd name="connsiteY0" fmla="*/ 2355724 h 2929890"/>
              <a:gd name="connsiteX1" fmla="*/ 247815 w 3706892"/>
              <a:gd name="connsiteY1" fmla="*/ 2425226 h 2929890"/>
              <a:gd name="connsiteX2" fmla="*/ 248783 w 3706892"/>
              <a:gd name="connsiteY2" fmla="*/ 2417842 h 2929890"/>
              <a:gd name="connsiteX3" fmla="*/ 381987 w 3706892"/>
              <a:gd name="connsiteY3" fmla="*/ 2355724 h 2929890"/>
              <a:gd name="connsiteX4" fmla="*/ 454392 w 3706892"/>
              <a:gd name="connsiteY4" fmla="*/ 2318189 h 2929890"/>
              <a:gd name="connsiteX5" fmla="*/ 452772 w 3706892"/>
              <a:gd name="connsiteY5" fmla="*/ 2319057 h 2929890"/>
              <a:gd name="connsiteX6" fmla="*/ 454392 w 3706892"/>
              <a:gd name="connsiteY6" fmla="*/ 2318189 h 2929890"/>
              <a:gd name="connsiteX7" fmla="*/ 1570783 w 3706892"/>
              <a:gd name="connsiteY7" fmla="*/ 1903782 h 2929890"/>
              <a:gd name="connsiteX8" fmla="*/ 1571290 w 3706892"/>
              <a:gd name="connsiteY8" fmla="*/ 1903782 h 2929890"/>
              <a:gd name="connsiteX9" fmla="*/ 1571290 w 3706892"/>
              <a:gd name="connsiteY9" fmla="*/ 2929545 h 2929890"/>
              <a:gd name="connsiteX10" fmla="*/ 1570783 w 3706892"/>
              <a:gd name="connsiteY10" fmla="*/ 2929890 h 2929890"/>
              <a:gd name="connsiteX11" fmla="*/ 1570783 w 3706892"/>
              <a:gd name="connsiteY11" fmla="*/ 1903782 h 2929890"/>
              <a:gd name="connsiteX12" fmla="*/ 2472208 w 3706892"/>
              <a:gd name="connsiteY12" fmla="*/ 1748890 h 2929890"/>
              <a:gd name="connsiteX13" fmla="*/ 2750047 w 3706892"/>
              <a:gd name="connsiteY13" fmla="*/ 1991075 h 2929890"/>
              <a:gd name="connsiteX14" fmla="*/ 2465482 w 3706892"/>
              <a:gd name="connsiteY14" fmla="*/ 1756102 h 2929890"/>
              <a:gd name="connsiteX15" fmla="*/ 2472208 w 3706892"/>
              <a:gd name="connsiteY15" fmla="*/ 1748890 h 2929890"/>
              <a:gd name="connsiteX16" fmla="*/ 1230873 w 3706892"/>
              <a:gd name="connsiteY16" fmla="*/ 1748890 h 2929890"/>
              <a:gd name="connsiteX17" fmla="*/ 1239735 w 3706892"/>
              <a:gd name="connsiteY17" fmla="*/ 1758393 h 2929890"/>
              <a:gd name="connsiteX18" fmla="*/ 876898 w 3706892"/>
              <a:gd name="connsiteY18" fmla="*/ 2049759 h 2929890"/>
              <a:gd name="connsiteX19" fmla="*/ 1230873 w 3706892"/>
              <a:gd name="connsiteY19" fmla="*/ 1748890 h 2929890"/>
              <a:gd name="connsiteX20" fmla="*/ 2840256 w 3706892"/>
              <a:gd name="connsiteY20" fmla="*/ 1354207 h 2929890"/>
              <a:gd name="connsiteX21" fmla="*/ 3706892 w 3706892"/>
              <a:gd name="connsiteY21" fmla="*/ 1945086 h 2929890"/>
              <a:gd name="connsiteX22" fmla="*/ 3417775 w 3706892"/>
              <a:gd name="connsiteY22" fmla="*/ 2110295 h 2929890"/>
              <a:gd name="connsiteX23" fmla="*/ 3459078 w 3706892"/>
              <a:gd name="connsiteY23" fmla="*/ 2425226 h 2929890"/>
              <a:gd name="connsiteX24" fmla="*/ 3339559 w 3706892"/>
              <a:gd name="connsiteY24" fmla="*/ 2364335 h 2929890"/>
              <a:gd name="connsiteX25" fmla="*/ 3454704 w 3706892"/>
              <a:gd name="connsiteY25" fmla="*/ 2418032 h 2929890"/>
              <a:gd name="connsiteX26" fmla="*/ 3414543 w 3706892"/>
              <a:gd name="connsiteY26" fmla="*/ 2111796 h 2929890"/>
              <a:gd name="connsiteX27" fmla="*/ 3695677 w 3706892"/>
              <a:gd name="connsiteY27" fmla="*/ 1951148 h 2929890"/>
              <a:gd name="connsiteX28" fmla="*/ 2837279 w 3706892"/>
              <a:gd name="connsiteY28" fmla="*/ 1357399 h 2929890"/>
              <a:gd name="connsiteX29" fmla="*/ 2840256 w 3706892"/>
              <a:gd name="connsiteY29" fmla="*/ 1354207 h 2929890"/>
              <a:gd name="connsiteX30" fmla="*/ 861369 w 3706892"/>
              <a:gd name="connsiteY30" fmla="*/ 1352646 h 2929890"/>
              <a:gd name="connsiteX31" fmla="*/ 865801 w 3706892"/>
              <a:gd name="connsiteY31" fmla="*/ 1357399 h 2929890"/>
              <a:gd name="connsiteX32" fmla="*/ 9024 w 3706892"/>
              <a:gd name="connsiteY32" fmla="*/ 1950243 h 2929890"/>
              <a:gd name="connsiteX33" fmla="*/ 0 w 3706892"/>
              <a:gd name="connsiteY33" fmla="*/ 1945086 h 2929890"/>
              <a:gd name="connsiteX34" fmla="*/ 861369 w 3706892"/>
              <a:gd name="connsiteY34" fmla="*/ 1352646 h 2929890"/>
              <a:gd name="connsiteX35" fmla="*/ 1853446 w 3706892"/>
              <a:gd name="connsiteY35" fmla="*/ 0 h 2929890"/>
              <a:gd name="connsiteX36" fmla="*/ 2648518 w 3706892"/>
              <a:gd name="connsiteY36" fmla="*/ 587269 h 2929890"/>
              <a:gd name="connsiteX37" fmla="*/ 2304792 w 3706892"/>
              <a:gd name="connsiteY37" fmla="*/ 587269 h 2929890"/>
              <a:gd name="connsiteX38" fmla="*/ 2762193 w 3706892"/>
              <a:gd name="connsiteY38" fmla="*/ 1283732 h 2929890"/>
              <a:gd name="connsiteX39" fmla="*/ 2437219 w 3706892"/>
              <a:gd name="connsiteY39" fmla="*/ 1344744 h 2929890"/>
              <a:gd name="connsiteX40" fmla="*/ 2396648 w 3706892"/>
              <a:gd name="connsiteY40" fmla="*/ 1693627 h 2929890"/>
              <a:gd name="connsiteX41" fmla="*/ 2138691 w 3706892"/>
              <a:gd name="connsiteY41" fmla="*/ 1445558 h 2929890"/>
              <a:gd name="connsiteX42" fmla="*/ 2138691 w 3706892"/>
              <a:gd name="connsiteY42" fmla="*/ 1812263 h 2929890"/>
              <a:gd name="connsiteX43" fmla="*/ 1853446 w 3706892"/>
              <a:gd name="connsiteY43" fmla="*/ 1606167 h 2929890"/>
              <a:gd name="connsiteX44" fmla="*/ 1570783 w 3706892"/>
              <a:gd name="connsiteY44" fmla="*/ 1810397 h 2929890"/>
              <a:gd name="connsiteX45" fmla="*/ 1570783 w 3706892"/>
              <a:gd name="connsiteY45" fmla="*/ 1441738 h 2929890"/>
              <a:gd name="connsiteX46" fmla="*/ 1569492 w 3706892"/>
              <a:gd name="connsiteY46" fmla="*/ 1444294 h 2929890"/>
              <a:gd name="connsiteX47" fmla="*/ 1306923 w 3706892"/>
              <a:gd name="connsiteY47" fmla="*/ 1697840 h 2929890"/>
              <a:gd name="connsiteX48" fmla="*/ 1265861 w 3706892"/>
              <a:gd name="connsiteY48" fmla="*/ 1344744 h 2929890"/>
              <a:gd name="connsiteX49" fmla="*/ 939633 w 3706892"/>
              <a:gd name="connsiteY49" fmla="*/ 1283497 h 2929890"/>
              <a:gd name="connsiteX50" fmla="*/ 1402101 w 3706892"/>
              <a:gd name="connsiteY50" fmla="*/ 587269 h 2929890"/>
              <a:gd name="connsiteX51" fmla="*/ 1058375 w 3706892"/>
              <a:gd name="connsiteY51" fmla="*/ 587269 h 2929890"/>
              <a:gd name="connsiteX52" fmla="*/ 1853446 w 3706892"/>
              <a:gd name="connsiteY52" fmla="*/ 0 h 2929890"/>
              <a:gd name="connsiteX0" fmla="*/ 381987 w 3706892"/>
              <a:gd name="connsiteY0" fmla="*/ 2355724 h 2929890"/>
              <a:gd name="connsiteX1" fmla="*/ 247815 w 3706892"/>
              <a:gd name="connsiteY1" fmla="*/ 2425226 h 2929890"/>
              <a:gd name="connsiteX2" fmla="*/ 248783 w 3706892"/>
              <a:gd name="connsiteY2" fmla="*/ 2417842 h 2929890"/>
              <a:gd name="connsiteX3" fmla="*/ 381987 w 3706892"/>
              <a:gd name="connsiteY3" fmla="*/ 2355724 h 2929890"/>
              <a:gd name="connsiteX4" fmla="*/ 454392 w 3706892"/>
              <a:gd name="connsiteY4" fmla="*/ 2318189 h 2929890"/>
              <a:gd name="connsiteX5" fmla="*/ 452772 w 3706892"/>
              <a:gd name="connsiteY5" fmla="*/ 2319057 h 2929890"/>
              <a:gd name="connsiteX6" fmla="*/ 454392 w 3706892"/>
              <a:gd name="connsiteY6" fmla="*/ 2318189 h 2929890"/>
              <a:gd name="connsiteX7" fmla="*/ 1570783 w 3706892"/>
              <a:gd name="connsiteY7" fmla="*/ 2929890 h 2929890"/>
              <a:gd name="connsiteX8" fmla="*/ 1571290 w 3706892"/>
              <a:gd name="connsiteY8" fmla="*/ 1903782 h 2929890"/>
              <a:gd name="connsiteX9" fmla="*/ 1571290 w 3706892"/>
              <a:gd name="connsiteY9" fmla="*/ 2929545 h 2929890"/>
              <a:gd name="connsiteX10" fmla="*/ 1570783 w 3706892"/>
              <a:gd name="connsiteY10" fmla="*/ 2929890 h 2929890"/>
              <a:gd name="connsiteX11" fmla="*/ 2472208 w 3706892"/>
              <a:gd name="connsiteY11" fmla="*/ 1748890 h 2929890"/>
              <a:gd name="connsiteX12" fmla="*/ 2750047 w 3706892"/>
              <a:gd name="connsiteY12" fmla="*/ 1991075 h 2929890"/>
              <a:gd name="connsiteX13" fmla="*/ 2465482 w 3706892"/>
              <a:gd name="connsiteY13" fmla="*/ 1756102 h 2929890"/>
              <a:gd name="connsiteX14" fmla="*/ 2472208 w 3706892"/>
              <a:gd name="connsiteY14" fmla="*/ 1748890 h 2929890"/>
              <a:gd name="connsiteX15" fmla="*/ 1230873 w 3706892"/>
              <a:gd name="connsiteY15" fmla="*/ 1748890 h 2929890"/>
              <a:gd name="connsiteX16" fmla="*/ 1239735 w 3706892"/>
              <a:gd name="connsiteY16" fmla="*/ 1758393 h 2929890"/>
              <a:gd name="connsiteX17" fmla="*/ 876898 w 3706892"/>
              <a:gd name="connsiteY17" fmla="*/ 2049759 h 2929890"/>
              <a:gd name="connsiteX18" fmla="*/ 1230873 w 3706892"/>
              <a:gd name="connsiteY18" fmla="*/ 1748890 h 2929890"/>
              <a:gd name="connsiteX19" fmla="*/ 2840256 w 3706892"/>
              <a:gd name="connsiteY19" fmla="*/ 1354207 h 2929890"/>
              <a:gd name="connsiteX20" fmla="*/ 3706892 w 3706892"/>
              <a:gd name="connsiteY20" fmla="*/ 1945086 h 2929890"/>
              <a:gd name="connsiteX21" fmla="*/ 3417775 w 3706892"/>
              <a:gd name="connsiteY21" fmla="*/ 2110295 h 2929890"/>
              <a:gd name="connsiteX22" fmla="*/ 3459078 w 3706892"/>
              <a:gd name="connsiteY22" fmla="*/ 2425226 h 2929890"/>
              <a:gd name="connsiteX23" fmla="*/ 3339559 w 3706892"/>
              <a:gd name="connsiteY23" fmla="*/ 2364335 h 2929890"/>
              <a:gd name="connsiteX24" fmla="*/ 3454704 w 3706892"/>
              <a:gd name="connsiteY24" fmla="*/ 2418032 h 2929890"/>
              <a:gd name="connsiteX25" fmla="*/ 3414543 w 3706892"/>
              <a:gd name="connsiteY25" fmla="*/ 2111796 h 2929890"/>
              <a:gd name="connsiteX26" fmla="*/ 3695677 w 3706892"/>
              <a:gd name="connsiteY26" fmla="*/ 1951148 h 2929890"/>
              <a:gd name="connsiteX27" fmla="*/ 2837279 w 3706892"/>
              <a:gd name="connsiteY27" fmla="*/ 1357399 h 2929890"/>
              <a:gd name="connsiteX28" fmla="*/ 2840256 w 3706892"/>
              <a:gd name="connsiteY28" fmla="*/ 1354207 h 2929890"/>
              <a:gd name="connsiteX29" fmla="*/ 861369 w 3706892"/>
              <a:gd name="connsiteY29" fmla="*/ 1352646 h 2929890"/>
              <a:gd name="connsiteX30" fmla="*/ 865801 w 3706892"/>
              <a:gd name="connsiteY30" fmla="*/ 1357399 h 2929890"/>
              <a:gd name="connsiteX31" fmla="*/ 9024 w 3706892"/>
              <a:gd name="connsiteY31" fmla="*/ 1950243 h 2929890"/>
              <a:gd name="connsiteX32" fmla="*/ 0 w 3706892"/>
              <a:gd name="connsiteY32" fmla="*/ 1945086 h 2929890"/>
              <a:gd name="connsiteX33" fmla="*/ 861369 w 3706892"/>
              <a:gd name="connsiteY33" fmla="*/ 1352646 h 2929890"/>
              <a:gd name="connsiteX34" fmla="*/ 1853446 w 3706892"/>
              <a:gd name="connsiteY34" fmla="*/ 0 h 2929890"/>
              <a:gd name="connsiteX35" fmla="*/ 2648518 w 3706892"/>
              <a:gd name="connsiteY35" fmla="*/ 587269 h 2929890"/>
              <a:gd name="connsiteX36" fmla="*/ 2304792 w 3706892"/>
              <a:gd name="connsiteY36" fmla="*/ 587269 h 2929890"/>
              <a:gd name="connsiteX37" fmla="*/ 2762193 w 3706892"/>
              <a:gd name="connsiteY37" fmla="*/ 1283732 h 2929890"/>
              <a:gd name="connsiteX38" fmla="*/ 2437219 w 3706892"/>
              <a:gd name="connsiteY38" fmla="*/ 1344744 h 2929890"/>
              <a:gd name="connsiteX39" fmla="*/ 2396648 w 3706892"/>
              <a:gd name="connsiteY39" fmla="*/ 1693627 h 2929890"/>
              <a:gd name="connsiteX40" fmla="*/ 2138691 w 3706892"/>
              <a:gd name="connsiteY40" fmla="*/ 1445558 h 2929890"/>
              <a:gd name="connsiteX41" fmla="*/ 2138691 w 3706892"/>
              <a:gd name="connsiteY41" fmla="*/ 1812263 h 2929890"/>
              <a:gd name="connsiteX42" fmla="*/ 1853446 w 3706892"/>
              <a:gd name="connsiteY42" fmla="*/ 1606167 h 2929890"/>
              <a:gd name="connsiteX43" fmla="*/ 1570783 w 3706892"/>
              <a:gd name="connsiteY43" fmla="*/ 1810397 h 2929890"/>
              <a:gd name="connsiteX44" fmla="*/ 1570783 w 3706892"/>
              <a:gd name="connsiteY44" fmla="*/ 1441738 h 2929890"/>
              <a:gd name="connsiteX45" fmla="*/ 1569492 w 3706892"/>
              <a:gd name="connsiteY45" fmla="*/ 1444294 h 2929890"/>
              <a:gd name="connsiteX46" fmla="*/ 1306923 w 3706892"/>
              <a:gd name="connsiteY46" fmla="*/ 1697840 h 2929890"/>
              <a:gd name="connsiteX47" fmla="*/ 1265861 w 3706892"/>
              <a:gd name="connsiteY47" fmla="*/ 1344744 h 2929890"/>
              <a:gd name="connsiteX48" fmla="*/ 939633 w 3706892"/>
              <a:gd name="connsiteY48" fmla="*/ 1283497 h 2929890"/>
              <a:gd name="connsiteX49" fmla="*/ 1402101 w 3706892"/>
              <a:gd name="connsiteY49" fmla="*/ 587269 h 2929890"/>
              <a:gd name="connsiteX50" fmla="*/ 1058375 w 3706892"/>
              <a:gd name="connsiteY50" fmla="*/ 587269 h 2929890"/>
              <a:gd name="connsiteX51" fmla="*/ 1853446 w 3706892"/>
              <a:gd name="connsiteY51" fmla="*/ 0 h 2929890"/>
              <a:gd name="connsiteX0" fmla="*/ 381987 w 3706892"/>
              <a:gd name="connsiteY0" fmla="*/ 2355724 h 2929890"/>
              <a:gd name="connsiteX1" fmla="*/ 247815 w 3706892"/>
              <a:gd name="connsiteY1" fmla="*/ 2425226 h 2929890"/>
              <a:gd name="connsiteX2" fmla="*/ 248783 w 3706892"/>
              <a:gd name="connsiteY2" fmla="*/ 2417842 h 2929890"/>
              <a:gd name="connsiteX3" fmla="*/ 381987 w 3706892"/>
              <a:gd name="connsiteY3" fmla="*/ 2355724 h 2929890"/>
              <a:gd name="connsiteX4" fmla="*/ 454392 w 3706892"/>
              <a:gd name="connsiteY4" fmla="*/ 2318189 h 2929890"/>
              <a:gd name="connsiteX5" fmla="*/ 452772 w 3706892"/>
              <a:gd name="connsiteY5" fmla="*/ 2319057 h 2929890"/>
              <a:gd name="connsiteX6" fmla="*/ 454392 w 3706892"/>
              <a:gd name="connsiteY6" fmla="*/ 2318189 h 2929890"/>
              <a:gd name="connsiteX7" fmla="*/ 1570783 w 3706892"/>
              <a:gd name="connsiteY7" fmla="*/ 2929890 h 2929890"/>
              <a:gd name="connsiteX8" fmla="*/ 1571290 w 3706892"/>
              <a:gd name="connsiteY8" fmla="*/ 2929545 h 2929890"/>
              <a:gd name="connsiteX9" fmla="*/ 1570783 w 3706892"/>
              <a:gd name="connsiteY9" fmla="*/ 2929890 h 2929890"/>
              <a:gd name="connsiteX10" fmla="*/ 2472208 w 3706892"/>
              <a:gd name="connsiteY10" fmla="*/ 1748890 h 2929890"/>
              <a:gd name="connsiteX11" fmla="*/ 2750047 w 3706892"/>
              <a:gd name="connsiteY11" fmla="*/ 1991075 h 2929890"/>
              <a:gd name="connsiteX12" fmla="*/ 2465482 w 3706892"/>
              <a:gd name="connsiteY12" fmla="*/ 1756102 h 2929890"/>
              <a:gd name="connsiteX13" fmla="*/ 2472208 w 3706892"/>
              <a:gd name="connsiteY13" fmla="*/ 1748890 h 2929890"/>
              <a:gd name="connsiteX14" fmla="*/ 1230873 w 3706892"/>
              <a:gd name="connsiteY14" fmla="*/ 1748890 h 2929890"/>
              <a:gd name="connsiteX15" fmla="*/ 1239735 w 3706892"/>
              <a:gd name="connsiteY15" fmla="*/ 1758393 h 2929890"/>
              <a:gd name="connsiteX16" fmla="*/ 876898 w 3706892"/>
              <a:gd name="connsiteY16" fmla="*/ 2049759 h 2929890"/>
              <a:gd name="connsiteX17" fmla="*/ 1230873 w 3706892"/>
              <a:gd name="connsiteY17" fmla="*/ 1748890 h 2929890"/>
              <a:gd name="connsiteX18" fmla="*/ 2840256 w 3706892"/>
              <a:gd name="connsiteY18" fmla="*/ 1354207 h 2929890"/>
              <a:gd name="connsiteX19" fmla="*/ 3706892 w 3706892"/>
              <a:gd name="connsiteY19" fmla="*/ 1945086 h 2929890"/>
              <a:gd name="connsiteX20" fmla="*/ 3417775 w 3706892"/>
              <a:gd name="connsiteY20" fmla="*/ 2110295 h 2929890"/>
              <a:gd name="connsiteX21" fmla="*/ 3459078 w 3706892"/>
              <a:gd name="connsiteY21" fmla="*/ 2425226 h 2929890"/>
              <a:gd name="connsiteX22" fmla="*/ 3339559 w 3706892"/>
              <a:gd name="connsiteY22" fmla="*/ 2364335 h 2929890"/>
              <a:gd name="connsiteX23" fmla="*/ 3454704 w 3706892"/>
              <a:gd name="connsiteY23" fmla="*/ 2418032 h 2929890"/>
              <a:gd name="connsiteX24" fmla="*/ 3414543 w 3706892"/>
              <a:gd name="connsiteY24" fmla="*/ 2111796 h 2929890"/>
              <a:gd name="connsiteX25" fmla="*/ 3695677 w 3706892"/>
              <a:gd name="connsiteY25" fmla="*/ 1951148 h 2929890"/>
              <a:gd name="connsiteX26" fmla="*/ 2837279 w 3706892"/>
              <a:gd name="connsiteY26" fmla="*/ 1357399 h 2929890"/>
              <a:gd name="connsiteX27" fmla="*/ 2840256 w 3706892"/>
              <a:gd name="connsiteY27" fmla="*/ 1354207 h 2929890"/>
              <a:gd name="connsiteX28" fmla="*/ 861369 w 3706892"/>
              <a:gd name="connsiteY28" fmla="*/ 1352646 h 2929890"/>
              <a:gd name="connsiteX29" fmla="*/ 865801 w 3706892"/>
              <a:gd name="connsiteY29" fmla="*/ 1357399 h 2929890"/>
              <a:gd name="connsiteX30" fmla="*/ 9024 w 3706892"/>
              <a:gd name="connsiteY30" fmla="*/ 1950243 h 2929890"/>
              <a:gd name="connsiteX31" fmla="*/ 0 w 3706892"/>
              <a:gd name="connsiteY31" fmla="*/ 1945086 h 2929890"/>
              <a:gd name="connsiteX32" fmla="*/ 861369 w 3706892"/>
              <a:gd name="connsiteY32" fmla="*/ 1352646 h 2929890"/>
              <a:gd name="connsiteX33" fmla="*/ 1853446 w 3706892"/>
              <a:gd name="connsiteY33" fmla="*/ 0 h 2929890"/>
              <a:gd name="connsiteX34" fmla="*/ 2648518 w 3706892"/>
              <a:gd name="connsiteY34" fmla="*/ 587269 h 2929890"/>
              <a:gd name="connsiteX35" fmla="*/ 2304792 w 3706892"/>
              <a:gd name="connsiteY35" fmla="*/ 587269 h 2929890"/>
              <a:gd name="connsiteX36" fmla="*/ 2762193 w 3706892"/>
              <a:gd name="connsiteY36" fmla="*/ 1283732 h 2929890"/>
              <a:gd name="connsiteX37" fmla="*/ 2437219 w 3706892"/>
              <a:gd name="connsiteY37" fmla="*/ 1344744 h 2929890"/>
              <a:gd name="connsiteX38" fmla="*/ 2396648 w 3706892"/>
              <a:gd name="connsiteY38" fmla="*/ 1693627 h 2929890"/>
              <a:gd name="connsiteX39" fmla="*/ 2138691 w 3706892"/>
              <a:gd name="connsiteY39" fmla="*/ 1445558 h 2929890"/>
              <a:gd name="connsiteX40" fmla="*/ 2138691 w 3706892"/>
              <a:gd name="connsiteY40" fmla="*/ 1812263 h 2929890"/>
              <a:gd name="connsiteX41" fmla="*/ 1853446 w 3706892"/>
              <a:gd name="connsiteY41" fmla="*/ 1606167 h 2929890"/>
              <a:gd name="connsiteX42" fmla="*/ 1570783 w 3706892"/>
              <a:gd name="connsiteY42" fmla="*/ 1810397 h 2929890"/>
              <a:gd name="connsiteX43" fmla="*/ 1570783 w 3706892"/>
              <a:gd name="connsiteY43" fmla="*/ 1441738 h 2929890"/>
              <a:gd name="connsiteX44" fmla="*/ 1569492 w 3706892"/>
              <a:gd name="connsiteY44" fmla="*/ 1444294 h 2929890"/>
              <a:gd name="connsiteX45" fmla="*/ 1306923 w 3706892"/>
              <a:gd name="connsiteY45" fmla="*/ 1697840 h 2929890"/>
              <a:gd name="connsiteX46" fmla="*/ 1265861 w 3706892"/>
              <a:gd name="connsiteY46" fmla="*/ 1344744 h 2929890"/>
              <a:gd name="connsiteX47" fmla="*/ 939633 w 3706892"/>
              <a:gd name="connsiteY47" fmla="*/ 1283497 h 2929890"/>
              <a:gd name="connsiteX48" fmla="*/ 1402101 w 3706892"/>
              <a:gd name="connsiteY48" fmla="*/ 587269 h 2929890"/>
              <a:gd name="connsiteX49" fmla="*/ 1058375 w 3706892"/>
              <a:gd name="connsiteY49" fmla="*/ 587269 h 2929890"/>
              <a:gd name="connsiteX50" fmla="*/ 1853446 w 3706892"/>
              <a:gd name="connsiteY50" fmla="*/ 0 h 2929890"/>
              <a:gd name="connsiteX0" fmla="*/ 381987 w 3706892"/>
              <a:gd name="connsiteY0" fmla="*/ 2355724 h 2425226"/>
              <a:gd name="connsiteX1" fmla="*/ 247815 w 3706892"/>
              <a:gd name="connsiteY1" fmla="*/ 2425226 h 2425226"/>
              <a:gd name="connsiteX2" fmla="*/ 248783 w 3706892"/>
              <a:gd name="connsiteY2" fmla="*/ 2417842 h 2425226"/>
              <a:gd name="connsiteX3" fmla="*/ 381987 w 3706892"/>
              <a:gd name="connsiteY3" fmla="*/ 2355724 h 2425226"/>
              <a:gd name="connsiteX4" fmla="*/ 454392 w 3706892"/>
              <a:gd name="connsiteY4" fmla="*/ 2318189 h 2425226"/>
              <a:gd name="connsiteX5" fmla="*/ 452772 w 3706892"/>
              <a:gd name="connsiteY5" fmla="*/ 2319057 h 2425226"/>
              <a:gd name="connsiteX6" fmla="*/ 454392 w 3706892"/>
              <a:gd name="connsiteY6" fmla="*/ 2318189 h 2425226"/>
              <a:gd name="connsiteX7" fmla="*/ 2472208 w 3706892"/>
              <a:gd name="connsiteY7" fmla="*/ 1748890 h 2425226"/>
              <a:gd name="connsiteX8" fmla="*/ 2750047 w 3706892"/>
              <a:gd name="connsiteY8" fmla="*/ 1991075 h 2425226"/>
              <a:gd name="connsiteX9" fmla="*/ 2465482 w 3706892"/>
              <a:gd name="connsiteY9" fmla="*/ 1756102 h 2425226"/>
              <a:gd name="connsiteX10" fmla="*/ 2472208 w 3706892"/>
              <a:gd name="connsiteY10" fmla="*/ 1748890 h 2425226"/>
              <a:gd name="connsiteX11" fmla="*/ 1230873 w 3706892"/>
              <a:gd name="connsiteY11" fmla="*/ 1748890 h 2425226"/>
              <a:gd name="connsiteX12" fmla="*/ 1239735 w 3706892"/>
              <a:gd name="connsiteY12" fmla="*/ 1758393 h 2425226"/>
              <a:gd name="connsiteX13" fmla="*/ 876898 w 3706892"/>
              <a:gd name="connsiteY13" fmla="*/ 2049759 h 2425226"/>
              <a:gd name="connsiteX14" fmla="*/ 1230873 w 3706892"/>
              <a:gd name="connsiteY14" fmla="*/ 1748890 h 2425226"/>
              <a:gd name="connsiteX15" fmla="*/ 2840256 w 3706892"/>
              <a:gd name="connsiteY15" fmla="*/ 1354207 h 2425226"/>
              <a:gd name="connsiteX16" fmla="*/ 3706892 w 3706892"/>
              <a:gd name="connsiteY16" fmla="*/ 1945086 h 2425226"/>
              <a:gd name="connsiteX17" fmla="*/ 3417775 w 3706892"/>
              <a:gd name="connsiteY17" fmla="*/ 2110295 h 2425226"/>
              <a:gd name="connsiteX18" fmla="*/ 3459078 w 3706892"/>
              <a:gd name="connsiteY18" fmla="*/ 2425226 h 2425226"/>
              <a:gd name="connsiteX19" fmla="*/ 3339559 w 3706892"/>
              <a:gd name="connsiteY19" fmla="*/ 2364335 h 2425226"/>
              <a:gd name="connsiteX20" fmla="*/ 3454704 w 3706892"/>
              <a:gd name="connsiteY20" fmla="*/ 2418032 h 2425226"/>
              <a:gd name="connsiteX21" fmla="*/ 3414543 w 3706892"/>
              <a:gd name="connsiteY21" fmla="*/ 2111796 h 2425226"/>
              <a:gd name="connsiteX22" fmla="*/ 3695677 w 3706892"/>
              <a:gd name="connsiteY22" fmla="*/ 1951148 h 2425226"/>
              <a:gd name="connsiteX23" fmla="*/ 2837279 w 3706892"/>
              <a:gd name="connsiteY23" fmla="*/ 1357399 h 2425226"/>
              <a:gd name="connsiteX24" fmla="*/ 2840256 w 3706892"/>
              <a:gd name="connsiteY24" fmla="*/ 1354207 h 2425226"/>
              <a:gd name="connsiteX25" fmla="*/ 861369 w 3706892"/>
              <a:gd name="connsiteY25" fmla="*/ 1352646 h 2425226"/>
              <a:gd name="connsiteX26" fmla="*/ 865801 w 3706892"/>
              <a:gd name="connsiteY26" fmla="*/ 1357399 h 2425226"/>
              <a:gd name="connsiteX27" fmla="*/ 9024 w 3706892"/>
              <a:gd name="connsiteY27" fmla="*/ 1950243 h 2425226"/>
              <a:gd name="connsiteX28" fmla="*/ 0 w 3706892"/>
              <a:gd name="connsiteY28" fmla="*/ 1945086 h 2425226"/>
              <a:gd name="connsiteX29" fmla="*/ 861369 w 3706892"/>
              <a:gd name="connsiteY29" fmla="*/ 1352646 h 2425226"/>
              <a:gd name="connsiteX30" fmla="*/ 1853446 w 3706892"/>
              <a:gd name="connsiteY30" fmla="*/ 0 h 2425226"/>
              <a:gd name="connsiteX31" fmla="*/ 2648518 w 3706892"/>
              <a:gd name="connsiteY31" fmla="*/ 587269 h 2425226"/>
              <a:gd name="connsiteX32" fmla="*/ 2304792 w 3706892"/>
              <a:gd name="connsiteY32" fmla="*/ 587269 h 2425226"/>
              <a:gd name="connsiteX33" fmla="*/ 2762193 w 3706892"/>
              <a:gd name="connsiteY33" fmla="*/ 1283732 h 2425226"/>
              <a:gd name="connsiteX34" fmla="*/ 2437219 w 3706892"/>
              <a:gd name="connsiteY34" fmla="*/ 1344744 h 2425226"/>
              <a:gd name="connsiteX35" fmla="*/ 2396648 w 3706892"/>
              <a:gd name="connsiteY35" fmla="*/ 1693627 h 2425226"/>
              <a:gd name="connsiteX36" fmla="*/ 2138691 w 3706892"/>
              <a:gd name="connsiteY36" fmla="*/ 1445558 h 2425226"/>
              <a:gd name="connsiteX37" fmla="*/ 2138691 w 3706892"/>
              <a:gd name="connsiteY37" fmla="*/ 1812263 h 2425226"/>
              <a:gd name="connsiteX38" fmla="*/ 1853446 w 3706892"/>
              <a:gd name="connsiteY38" fmla="*/ 1606167 h 2425226"/>
              <a:gd name="connsiteX39" fmla="*/ 1570783 w 3706892"/>
              <a:gd name="connsiteY39" fmla="*/ 1810397 h 2425226"/>
              <a:gd name="connsiteX40" fmla="*/ 1570783 w 3706892"/>
              <a:gd name="connsiteY40" fmla="*/ 1441738 h 2425226"/>
              <a:gd name="connsiteX41" fmla="*/ 1569492 w 3706892"/>
              <a:gd name="connsiteY41" fmla="*/ 1444294 h 2425226"/>
              <a:gd name="connsiteX42" fmla="*/ 1306923 w 3706892"/>
              <a:gd name="connsiteY42" fmla="*/ 1697840 h 2425226"/>
              <a:gd name="connsiteX43" fmla="*/ 1265861 w 3706892"/>
              <a:gd name="connsiteY43" fmla="*/ 1344744 h 2425226"/>
              <a:gd name="connsiteX44" fmla="*/ 939633 w 3706892"/>
              <a:gd name="connsiteY44" fmla="*/ 1283497 h 2425226"/>
              <a:gd name="connsiteX45" fmla="*/ 1402101 w 3706892"/>
              <a:gd name="connsiteY45" fmla="*/ 587269 h 2425226"/>
              <a:gd name="connsiteX46" fmla="*/ 1058375 w 3706892"/>
              <a:gd name="connsiteY46" fmla="*/ 587269 h 2425226"/>
              <a:gd name="connsiteX47" fmla="*/ 1853446 w 3706892"/>
              <a:gd name="connsiteY47" fmla="*/ 0 h 2425226"/>
              <a:gd name="connsiteX0" fmla="*/ 248783 w 3706892"/>
              <a:gd name="connsiteY0" fmla="*/ 2417842 h 2425226"/>
              <a:gd name="connsiteX1" fmla="*/ 247815 w 3706892"/>
              <a:gd name="connsiteY1" fmla="*/ 2425226 h 2425226"/>
              <a:gd name="connsiteX2" fmla="*/ 248783 w 3706892"/>
              <a:gd name="connsiteY2" fmla="*/ 2417842 h 2425226"/>
              <a:gd name="connsiteX3" fmla="*/ 454392 w 3706892"/>
              <a:gd name="connsiteY3" fmla="*/ 2318189 h 2425226"/>
              <a:gd name="connsiteX4" fmla="*/ 452772 w 3706892"/>
              <a:gd name="connsiteY4" fmla="*/ 2319057 h 2425226"/>
              <a:gd name="connsiteX5" fmla="*/ 454392 w 3706892"/>
              <a:gd name="connsiteY5" fmla="*/ 2318189 h 2425226"/>
              <a:gd name="connsiteX6" fmla="*/ 2472208 w 3706892"/>
              <a:gd name="connsiteY6" fmla="*/ 1748890 h 2425226"/>
              <a:gd name="connsiteX7" fmla="*/ 2750047 w 3706892"/>
              <a:gd name="connsiteY7" fmla="*/ 1991075 h 2425226"/>
              <a:gd name="connsiteX8" fmla="*/ 2465482 w 3706892"/>
              <a:gd name="connsiteY8" fmla="*/ 1756102 h 2425226"/>
              <a:gd name="connsiteX9" fmla="*/ 2472208 w 3706892"/>
              <a:gd name="connsiteY9" fmla="*/ 1748890 h 2425226"/>
              <a:gd name="connsiteX10" fmla="*/ 1230873 w 3706892"/>
              <a:gd name="connsiteY10" fmla="*/ 1748890 h 2425226"/>
              <a:gd name="connsiteX11" fmla="*/ 1239735 w 3706892"/>
              <a:gd name="connsiteY11" fmla="*/ 1758393 h 2425226"/>
              <a:gd name="connsiteX12" fmla="*/ 876898 w 3706892"/>
              <a:gd name="connsiteY12" fmla="*/ 2049759 h 2425226"/>
              <a:gd name="connsiteX13" fmla="*/ 1230873 w 3706892"/>
              <a:gd name="connsiteY13" fmla="*/ 1748890 h 2425226"/>
              <a:gd name="connsiteX14" fmla="*/ 2840256 w 3706892"/>
              <a:gd name="connsiteY14" fmla="*/ 1354207 h 2425226"/>
              <a:gd name="connsiteX15" fmla="*/ 3706892 w 3706892"/>
              <a:gd name="connsiteY15" fmla="*/ 1945086 h 2425226"/>
              <a:gd name="connsiteX16" fmla="*/ 3417775 w 3706892"/>
              <a:gd name="connsiteY16" fmla="*/ 2110295 h 2425226"/>
              <a:gd name="connsiteX17" fmla="*/ 3459078 w 3706892"/>
              <a:gd name="connsiteY17" fmla="*/ 2425226 h 2425226"/>
              <a:gd name="connsiteX18" fmla="*/ 3339559 w 3706892"/>
              <a:gd name="connsiteY18" fmla="*/ 2364335 h 2425226"/>
              <a:gd name="connsiteX19" fmla="*/ 3454704 w 3706892"/>
              <a:gd name="connsiteY19" fmla="*/ 2418032 h 2425226"/>
              <a:gd name="connsiteX20" fmla="*/ 3414543 w 3706892"/>
              <a:gd name="connsiteY20" fmla="*/ 2111796 h 2425226"/>
              <a:gd name="connsiteX21" fmla="*/ 3695677 w 3706892"/>
              <a:gd name="connsiteY21" fmla="*/ 1951148 h 2425226"/>
              <a:gd name="connsiteX22" fmla="*/ 2837279 w 3706892"/>
              <a:gd name="connsiteY22" fmla="*/ 1357399 h 2425226"/>
              <a:gd name="connsiteX23" fmla="*/ 2840256 w 3706892"/>
              <a:gd name="connsiteY23" fmla="*/ 1354207 h 2425226"/>
              <a:gd name="connsiteX24" fmla="*/ 861369 w 3706892"/>
              <a:gd name="connsiteY24" fmla="*/ 1352646 h 2425226"/>
              <a:gd name="connsiteX25" fmla="*/ 865801 w 3706892"/>
              <a:gd name="connsiteY25" fmla="*/ 1357399 h 2425226"/>
              <a:gd name="connsiteX26" fmla="*/ 9024 w 3706892"/>
              <a:gd name="connsiteY26" fmla="*/ 1950243 h 2425226"/>
              <a:gd name="connsiteX27" fmla="*/ 0 w 3706892"/>
              <a:gd name="connsiteY27" fmla="*/ 1945086 h 2425226"/>
              <a:gd name="connsiteX28" fmla="*/ 861369 w 3706892"/>
              <a:gd name="connsiteY28" fmla="*/ 1352646 h 2425226"/>
              <a:gd name="connsiteX29" fmla="*/ 1853446 w 3706892"/>
              <a:gd name="connsiteY29" fmla="*/ 0 h 2425226"/>
              <a:gd name="connsiteX30" fmla="*/ 2648518 w 3706892"/>
              <a:gd name="connsiteY30" fmla="*/ 587269 h 2425226"/>
              <a:gd name="connsiteX31" fmla="*/ 2304792 w 3706892"/>
              <a:gd name="connsiteY31" fmla="*/ 587269 h 2425226"/>
              <a:gd name="connsiteX32" fmla="*/ 2762193 w 3706892"/>
              <a:gd name="connsiteY32" fmla="*/ 1283732 h 2425226"/>
              <a:gd name="connsiteX33" fmla="*/ 2437219 w 3706892"/>
              <a:gd name="connsiteY33" fmla="*/ 1344744 h 2425226"/>
              <a:gd name="connsiteX34" fmla="*/ 2396648 w 3706892"/>
              <a:gd name="connsiteY34" fmla="*/ 1693627 h 2425226"/>
              <a:gd name="connsiteX35" fmla="*/ 2138691 w 3706892"/>
              <a:gd name="connsiteY35" fmla="*/ 1445558 h 2425226"/>
              <a:gd name="connsiteX36" fmla="*/ 2138691 w 3706892"/>
              <a:gd name="connsiteY36" fmla="*/ 1812263 h 2425226"/>
              <a:gd name="connsiteX37" fmla="*/ 1853446 w 3706892"/>
              <a:gd name="connsiteY37" fmla="*/ 1606167 h 2425226"/>
              <a:gd name="connsiteX38" fmla="*/ 1570783 w 3706892"/>
              <a:gd name="connsiteY38" fmla="*/ 1810397 h 2425226"/>
              <a:gd name="connsiteX39" fmla="*/ 1570783 w 3706892"/>
              <a:gd name="connsiteY39" fmla="*/ 1441738 h 2425226"/>
              <a:gd name="connsiteX40" fmla="*/ 1569492 w 3706892"/>
              <a:gd name="connsiteY40" fmla="*/ 1444294 h 2425226"/>
              <a:gd name="connsiteX41" fmla="*/ 1306923 w 3706892"/>
              <a:gd name="connsiteY41" fmla="*/ 1697840 h 2425226"/>
              <a:gd name="connsiteX42" fmla="*/ 1265861 w 3706892"/>
              <a:gd name="connsiteY42" fmla="*/ 1344744 h 2425226"/>
              <a:gd name="connsiteX43" fmla="*/ 939633 w 3706892"/>
              <a:gd name="connsiteY43" fmla="*/ 1283497 h 2425226"/>
              <a:gd name="connsiteX44" fmla="*/ 1402101 w 3706892"/>
              <a:gd name="connsiteY44" fmla="*/ 587269 h 2425226"/>
              <a:gd name="connsiteX45" fmla="*/ 1058375 w 3706892"/>
              <a:gd name="connsiteY45" fmla="*/ 587269 h 2425226"/>
              <a:gd name="connsiteX46" fmla="*/ 1853446 w 3706892"/>
              <a:gd name="connsiteY46" fmla="*/ 0 h 2425226"/>
              <a:gd name="connsiteX0" fmla="*/ 454392 w 3706892"/>
              <a:gd name="connsiteY0" fmla="*/ 2318189 h 2425226"/>
              <a:gd name="connsiteX1" fmla="*/ 452772 w 3706892"/>
              <a:gd name="connsiteY1" fmla="*/ 2319057 h 2425226"/>
              <a:gd name="connsiteX2" fmla="*/ 454392 w 3706892"/>
              <a:gd name="connsiteY2" fmla="*/ 2318189 h 2425226"/>
              <a:gd name="connsiteX3" fmla="*/ 2472208 w 3706892"/>
              <a:gd name="connsiteY3" fmla="*/ 1748890 h 2425226"/>
              <a:gd name="connsiteX4" fmla="*/ 2750047 w 3706892"/>
              <a:gd name="connsiteY4" fmla="*/ 1991075 h 2425226"/>
              <a:gd name="connsiteX5" fmla="*/ 2465482 w 3706892"/>
              <a:gd name="connsiteY5" fmla="*/ 1756102 h 2425226"/>
              <a:gd name="connsiteX6" fmla="*/ 2472208 w 3706892"/>
              <a:gd name="connsiteY6" fmla="*/ 1748890 h 2425226"/>
              <a:gd name="connsiteX7" fmla="*/ 1230873 w 3706892"/>
              <a:gd name="connsiteY7" fmla="*/ 1748890 h 2425226"/>
              <a:gd name="connsiteX8" fmla="*/ 1239735 w 3706892"/>
              <a:gd name="connsiteY8" fmla="*/ 1758393 h 2425226"/>
              <a:gd name="connsiteX9" fmla="*/ 876898 w 3706892"/>
              <a:gd name="connsiteY9" fmla="*/ 2049759 h 2425226"/>
              <a:gd name="connsiteX10" fmla="*/ 1230873 w 3706892"/>
              <a:gd name="connsiteY10" fmla="*/ 1748890 h 2425226"/>
              <a:gd name="connsiteX11" fmla="*/ 2840256 w 3706892"/>
              <a:gd name="connsiteY11" fmla="*/ 1354207 h 2425226"/>
              <a:gd name="connsiteX12" fmla="*/ 3706892 w 3706892"/>
              <a:gd name="connsiteY12" fmla="*/ 1945086 h 2425226"/>
              <a:gd name="connsiteX13" fmla="*/ 3417775 w 3706892"/>
              <a:gd name="connsiteY13" fmla="*/ 2110295 h 2425226"/>
              <a:gd name="connsiteX14" fmla="*/ 3459078 w 3706892"/>
              <a:gd name="connsiteY14" fmla="*/ 2425226 h 2425226"/>
              <a:gd name="connsiteX15" fmla="*/ 3339559 w 3706892"/>
              <a:gd name="connsiteY15" fmla="*/ 2364335 h 2425226"/>
              <a:gd name="connsiteX16" fmla="*/ 3454704 w 3706892"/>
              <a:gd name="connsiteY16" fmla="*/ 2418032 h 2425226"/>
              <a:gd name="connsiteX17" fmla="*/ 3414543 w 3706892"/>
              <a:gd name="connsiteY17" fmla="*/ 2111796 h 2425226"/>
              <a:gd name="connsiteX18" fmla="*/ 3695677 w 3706892"/>
              <a:gd name="connsiteY18" fmla="*/ 1951148 h 2425226"/>
              <a:gd name="connsiteX19" fmla="*/ 2837279 w 3706892"/>
              <a:gd name="connsiteY19" fmla="*/ 1357399 h 2425226"/>
              <a:gd name="connsiteX20" fmla="*/ 2840256 w 3706892"/>
              <a:gd name="connsiteY20" fmla="*/ 1354207 h 2425226"/>
              <a:gd name="connsiteX21" fmla="*/ 861369 w 3706892"/>
              <a:gd name="connsiteY21" fmla="*/ 1352646 h 2425226"/>
              <a:gd name="connsiteX22" fmla="*/ 865801 w 3706892"/>
              <a:gd name="connsiteY22" fmla="*/ 1357399 h 2425226"/>
              <a:gd name="connsiteX23" fmla="*/ 9024 w 3706892"/>
              <a:gd name="connsiteY23" fmla="*/ 1950243 h 2425226"/>
              <a:gd name="connsiteX24" fmla="*/ 0 w 3706892"/>
              <a:gd name="connsiteY24" fmla="*/ 1945086 h 2425226"/>
              <a:gd name="connsiteX25" fmla="*/ 861369 w 3706892"/>
              <a:gd name="connsiteY25" fmla="*/ 1352646 h 2425226"/>
              <a:gd name="connsiteX26" fmla="*/ 1853446 w 3706892"/>
              <a:gd name="connsiteY26" fmla="*/ 0 h 2425226"/>
              <a:gd name="connsiteX27" fmla="*/ 2648518 w 3706892"/>
              <a:gd name="connsiteY27" fmla="*/ 587269 h 2425226"/>
              <a:gd name="connsiteX28" fmla="*/ 2304792 w 3706892"/>
              <a:gd name="connsiteY28" fmla="*/ 587269 h 2425226"/>
              <a:gd name="connsiteX29" fmla="*/ 2762193 w 3706892"/>
              <a:gd name="connsiteY29" fmla="*/ 1283732 h 2425226"/>
              <a:gd name="connsiteX30" fmla="*/ 2437219 w 3706892"/>
              <a:gd name="connsiteY30" fmla="*/ 1344744 h 2425226"/>
              <a:gd name="connsiteX31" fmla="*/ 2396648 w 3706892"/>
              <a:gd name="connsiteY31" fmla="*/ 1693627 h 2425226"/>
              <a:gd name="connsiteX32" fmla="*/ 2138691 w 3706892"/>
              <a:gd name="connsiteY32" fmla="*/ 1445558 h 2425226"/>
              <a:gd name="connsiteX33" fmla="*/ 2138691 w 3706892"/>
              <a:gd name="connsiteY33" fmla="*/ 1812263 h 2425226"/>
              <a:gd name="connsiteX34" fmla="*/ 1853446 w 3706892"/>
              <a:gd name="connsiteY34" fmla="*/ 1606167 h 2425226"/>
              <a:gd name="connsiteX35" fmla="*/ 1570783 w 3706892"/>
              <a:gd name="connsiteY35" fmla="*/ 1810397 h 2425226"/>
              <a:gd name="connsiteX36" fmla="*/ 1570783 w 3706892"/>
              <a:gd name="connsiteY36" fmla="*/ 1441738 h 2425226"/>
              <a:gd name="connsiteX37" fmla="*/ 1569492 w 3706892"/>
              <a:gd name="connsiteY37" fmla="*/ 1444294 h 2425226"/>
              <a:gd name="connsiteX38" fmla="*/ 1306923 w 3706892"/>
              <a:gd name="connsiteY38" fmla="*/ 1697840 h 2425226"/>
              <a:gd name="connsiteX39" fmla="*/ 1265861 w 3706892"/>
              <a:gd name="connsiteY39" fmla="*/ 1344744 h 2425226"/>
              <a:gd name="connsiteX40" fmla="*/ 939633 w 3706892"/>
              <a:gd name="connsiteY40" fmla="*/ 1283497 h 2425226"/>
              <a:gd name="connsiteX41" fmla="*/ 1402101 w 3706892"/>
              <a:gd name="connsiteY41" fmla="*/ 587269 h 2425226"/>
              <a:gd name="connsiteX42" fmla="*/ 1058375 w 3706892"/>
              <a:gd name="connsiteY42" fmla="*/ 587269 h 2425226"/>
              <a:gd name="connsiteX43" fmla="*/ 1853446 w 3706892"/>
              <a:gd name="connsiteY43" fmla="*/ 0 h 2425226"/>
              <a:gd name="connsiteX0" fmla="*/ 2472208 w 3706892"/>
              <a:gd name="connsiteY0" fmla="*/ 1748890 h 2425226"/>
              <a:gd name="connsiteX1" fmla="*/ 2750047 w 3706892"/>
              <a:gd name="connsiteY1" fmla="*/ 1991075 h 2425226"/>
              <a:gd name="connsiteX2" fmla="*/ 2465482 w 3706892"/>
              <a:gd name="connsiteY2" fmla="*/ 1756102 h 2425226"/>
              <a:gd name="connsiteX3" fmla="*/ 2472208 w 3706892"/>
              <a:gd name="connsiteY3" fmla="*/ 1748890 h 2425226"/>
              <a:gd name="connsiteX4" fmla="*/ 1230873 w 3706892"/>
              <a:gd name="connsiteY4" fmla="*/ 1748890 h 2425226"/>
              <a:gd name="connsiteX5" fmla="*/ 1239735 w 3706892"/>
              <a:gd name="connsiteY5" fmla="*/ 1758393 h 2425226"/>
              <a:gd name="connsiteX6" fmla="*/ 876898 w 3706892"/>
              <a:gd name="connsiteY6" fmla="*/ 2049759 h 2425226"/>
              <a:gd name="connsiteX7" fmla="*/ 1230873 w 3706892"/>
              <a:gd name="connsiteY7" fmla="*/ 1748890 h 2425226"/>
              <a:gd name="connsiteX8" fmla="*/ 2840256 w 3706892"/>
              <a:gd name="connsiteY8" fmla="*/ 1354207 h 2425226"/>
              <a:gd name="connsiteX9" fmla="*/ 3706892 w 3706892"/>
              <a:gd name="connsiteY9" fmla="*/ 1945086 h 2425226"/>
              <a:gd name="connsiteX10" fmla="*/ 3417775 w 3706892"/>
              <a:gd name="connsiteY10" fmla="*/ 2110295 h 2425226"/>
              <a:gd name="connsiteX11" fmla="*/ 3459078 w 3706892"/>
              <a:gd name="connsiteY11" fmla="*/ 2425226 h 2425226"/>
              <a:gd name="connsiteX12" fmla="*/ 3339559 w 3706892"/>
              <a:gd name="connsiteY12" fmla="*/ 2364335 h 2425226"/>
              <a:gd name="connsiteX13" fmla="*/ 3454704 w 3706892"/>
              <a:gd name="connsiteY13" fmla="*/ 2418032 h 2425226"/>
              <a:gd name="connsiteX14" fmla="*/ 3414543 w 3706892"/>
              <a:gd name="connsiteY14" fmla="*/ 2111796 h 2425226"/>
              <a:gd name="connsiteX15" fmla="*/ 3695677 w 3706892"/>
              <a:gd name="connsiteY15" fmla="*/ 1951148 h 2425226"/>
              <a:gd name="connsiteX16" fmla="*/ 2837279 w 3706892"/>
              <a:gd name="connsiteY16" fmla="*/ 1357399 h 2425226"/>
              <a:gd name="connsiteX17" fmla="*/ 2840256 w 3706892"/>
              <a:gd name="connsiteY17" fmla="*/ 1354207 h 2425226"/>
              <a:gd name="connsiteX18" fmla="*/ 861369 w 3706892"/>
              <a:gd name="connsiteY18" fmla="*/ 1352646 h 2425226"/>
              <a:gd name="connsiteX19" fmla="*/ 865801 w 3706892"/>
              <a:gd name="connsiteY19" fmla="*/ 1357399 h 2425226"/>
              <a:gd name="connsiteX20" fmla="*/ 9024 w 3706892"/>
              <a:gd name="connsiteY20" fmla="*/ 1950243 h 2425226"/>
              <a:gd name="connsiteX21" fmla="*/ 0 w 3706892"/>
              <a:gd name="connsiteY21" fmla="*/ 1945086 h 2425226"/>
              <a:gd name="connsiteX22" fmla="*/ 861369 w 3706892"/>
              <a:gd name="connsiteY22" fmla="*/ 1352646 h 2425226"/>
              <a:gd name="connsiteX23" fmla="*/ 1853446 w 3706892"/>
              <a:gd name="connsiteY23" fmla="*/ 0 h 2425226"/>
              <a:gd name="connsiteX24" fmla="*/ 2648518 w 3706892"/>
              <a:gd name="connsiteY24" fmla="*/ 587269 h 2425226"/>
              <a:gd name="connsiteX25" fmla="*/ 2304792 w 3706892"/>
              <a:gd name="connsiteY25" fmla="*/ 587269 h 2425226"/>
              <a:gd name="connsiteX26" fmla="*/ 2762193 w 3706892"/>
              <a:gd name="connsiteY26" fmla="*/ 1283732 h 2425226"/>
              <a:gd name="connsiteX27" fmla="*/ 2437219 w 3706892"/>
              <a:gd name="connsiteY27" fmla="*/ 1344744 h 2425226"/>
              <a:gd name="connsiteX28" fmla="*/ 2396648 w 3706892"/>
              <a:gd name="connsiteY28" fmla="*/ 1693627 h 2425226"/>
              <a:gd name="connsiteX29" fmla="*/ 2138691 w 3706892"/>
              <a:gd name="connsiteY29" fmla="*/ 1445558 h 2425226"/>
              <a:gd name="connsiteX30" fmla="*/ 2138691 w 3706892"/>
              <a:gd name="connsiteY30" fmla="*/ 1812263 h 2425226"/>
              <a:gd name="connsiteX31" fmla="*/ 1853446 w 3706892"/>
              <a:gd name="connsiteY31" fmla="*/ 1606167 h 2425226"/>
              <a:gd name="connsiteX32" fmla="*/ 1570783 w 3706892"/>
              <a:gd name="connsiteY32" fmla="*/ 1810397 h 2425226"/>
              <a:gd name="connsiteX33" fmla="*/ 1570783 w 3706892"/>
              <a:gd name="connsiteY33" fmla="*/ 1441738 h 2425226"/>
              <a:gd name="connsiteX34" fmla="*/ 1569492 w 3706892"/>
              <a:gd name="connsiteY34" fmla="*/ 1444294 h 2425226"/>
              <a:gd name="connsiteX35" fmla="*/ 1306923 w 3706892"/>
              <a:gd name="connsiteY35" fmla="*/ 1697840 h 2425226"/>
              <a:gd name="connsiteX36" fmla="*/ 1265861 w 3706892"/>
              <a:gd name="connsiteY36" fmla="*/ 1344744 h 2425226"/>
              <a:gd name="connsiteX37" fmla="*/ 939633 w 3706892"/>
              <a:gd name="connsiteY37" fmla="*/ 1283497 h 2425226"/>
              <a:gd name="connsiteX38" fmla="*/ 1402101 w 3706892"/>
              <a:gd name="connsiteY38" fmla="*/ 587269 h 2425226"/>
              <a:gd name="connsiteX39" fmla="*/ 1058375 w 3706892"/>
              <a:gd name="connsiteY39" fmla="*/ 587269 h 2425226"/>
              <a:gd name="connsiteX40" fmla="*/ 1853446 w 3706892"/>
              <a:gd name="connsiteY40" fmla="*/ 0 h 2425226"/>
              <a:gd name="connsiteX0" fmla="*/ 2465482 w 3706892"/>
              <a:gd name="connsiteY0" fmla="*/ 1756102 h 2425226"/>
              <a:gd name="connsiteX1" fmla="*/ 2750047 w 3706892"/>
              <a:gd name="connsiteY1" fmla="*/ 1991075 h 2425226"/>
              <a:gd name="connsiteX2" fmla="*/ 2465482 w 3706892"/>
              <a:gd name="connsiteY2" fmla="*/ 1756102 h 2425226"/>
              <a:gd name="connsiteX3" fmla="*/ 1230873 w 3706892"/>
              <a:gd name="connsiteY3" fmla="*/ 1748890 h 2425226"/>
              <a:gd name="connsiteX4" fmla="*/ 1239735 w 3706892"/>
              <a:gd name="connsiteY4" fmla="*/ 1758393 h 2425226"/>
              <a:gd name="connsiteX5" fmla="*/ 876898 w 3706892"/>
              <a:gd name="connsiteY5" fmla="*/ 2049759 h 2425226"/>
              <a:gd name="connsiteX6" fmla="*/ 1230873 w 3706892"/>
              <a:gd name="connsiteY6" fmla="*/ 1748890 h 2425226"/>
              <a:gd name="connsiteX7" fmla="*/ 2840256 w 3706892"/>
              <a:gd name="connsiteY7" fmla="*/ 1354207 h 2425226"/>
              <a:gd name="connsiteX8" fmla="*/ 3706892 w 3706892"/>
              <a:gd name="connsiteY8" fmla="*/ 1945086 h 2425226"/>
              <a:gd name="connsiteX9" fmla="*/ 3417775 w 3706892"/>
              <a:gd name="connsiteY9" fmla="*/ 2110295 h 2425226"/>
              <a:gd name="connsiteX10" fmla="*/ 3459078 w 3706892"/>
              <a:gd name="connsiteY10" fmla="*/ 2425226 h 2425226"/>
              <a:gd name="connsiteX11" fmla="*/ 3339559 w 3706892"/>
              <a:gd name="connsiteY11" fmla="*/ 2364335 h 2425226"/>
              <a:gd name="connsiteX12" fmla="*/ 3454704 w 3706892"/>
              <a:gd name="connsiteY12" fmla="*/ 2418032 h 2425226"/>
              <a:gd name="connsiteX13" fmla="*/ 3414543 w 3706892"/>
              <a:gd name="connsiteY13" fmla="*/ 2111796 h 2425226"/>
              <a:gd name="connsiteX14" fmla="*/ 3695677 w 3706892"/>
              <a:gd name="connsiteY14" fmla="*/ 1951148 h 2425226"/>
              <a:gd name="connsiteX15" fmla="*/ 2837279 w 3706892"/>
              <a:gd name="connsiteY15" fmla="*/ 1357399 h 2425226"/>
              <a:gd name="connsiteX16" fmla="*/ 2840256 w 3706892"/>
              <a:gd name="connsiteY16" fmla="*/ 1354207 h 2425226"/>
              <a:gd name="connsiteX17" fmla="*/ 861369 w 3706892"/>
              <a:gd name="connsiteY17" fmla="*/ 1352646 h 2425226"/>
              <a:gd name="connsiteX18" fmla="*/ 865801 w 3706892"/>
              <a:gd name="connsiteY18" fmla="*/ 1357399 h 2425226"/>
              <a:gd name="connsiteX19" fmla="*/ 9024 w 3706892"/>
              <a:gd name="connsiteY19" fmla="*/ 1950243 h 2425226"/>
              <a:gd name="connsiteX20" fmla="*/ 0 w 3706892"/>
              <a:gd name="connsiteY20" fmla="*/ 1945086 h 2425226"/>
              <a:gd name="connsiteX21" fmla="*/ 861369 w 3706892"/>
              <a:gd name="connsiteY21" fmla="*/ 1352646 h 2425226"/>
              <a:gd name="connsiteX22" fmla="*/ 1853446 w 3706892"/>
              <a:gd name="connsiteY22" fmla="*/ 0 h 2425226"/>
              <a:gd name="connsiteX23" fmla="*/ 2648518 w 3706892"/>
              <a:gd name="connsiteY23" fmla="*/ 587269 h 2425226"/>
              <a:gd name="connsiteX24" fmla="*/ 2304792 w 3706892"/>
              <a:gd name="connsiteY24" fmla="*/ 587269 h 2425226"/>
              <a:gd name="connsiteX25" fmla="*/ 2762193 w 3706892"/>
              <a:gd name="connsiteY25" fmla="*/ 1283732 h 2425226"/>
              <a:gd name="connsiteX26" fmla="*/ 2437219 w 3706892"/>
              <a:gd name="connsiteY26" fmla="*/ 1344744 h 2425226"/>
              <a:gd name="connsiteX27" fmla="*/ 2396648 w 3706892"/>
              <a:gd name="connsiteY27" fmla="*/ 1693627 h 2425226"/>
              <a:gd name="connsiteX28" fmla="*/ 2138691 w 3706892"/>
              <a:gd name="connsiteY28" fmla="*/ 1445558 h 2425226"/>
              <a:gd name="connsiteX29" fmla="*/ 2138691 w 3706892"/>
              <a:gd name="connsiteY29" fmla="*/ 1812263 h 2425226"/>
              <a:gd name="connsiteX30" fmla="*/ 1853446 w 3706892"/>
              <a:gd name="connsiteY30" fmla="*/ 1606167 h 2425226"/>
              <a:gd name="connsiteX31" fmla="*/ 1570783 w 3706892"/>
              <a:gd name="connsiteY31" fmla="*/ 1810397 h 2425226"/>
              <a:gd name="connsiteX32" fmla="*/ 1570783 w 3706892"/>
              <a:gd name="connsiteY32" fmla="*/ 1441738 h 2425226"/>
              <a:gd name="connsiteX33" fmla="*/ 1569492 w 3706892"/>
              <a:gd name="connsiteY33" fmla="*/ 1444294 h 2425226"/>
              <a:gd name="connsiteX34" fmla="*/ 1306923 w 3706892"/>
              <a:gd name="connsiteY34" fmla="*/ 1697840 h 2425226"/>
              <a:gd name="connsiteX35" fmla="*/ 1265861 w 3706892"/>
              <a:gd name="connsiteY35" fmla="*/ 1344744 h 2425226"/>
              <a:gd name="connsiteX36" fmla="*/ 939633 w 3706892"/>
              <a:gd name="connsiteY36" fmla="*/ 1283497 h 2425226"/>
              <a:gd name="connsiteX37" fmla="*/ 1402101 w 3706892"/>
              <a:gd name="connsiteY37" fmla="*/ 587269 h 2425226"/>
              <a:gd name="connsiteX38" fmla="*/ 1058375 w 3706892"/>
              <a:gd name="connsiteY38" fmla="*/ 587269 h 2425226"/>
              <a:gd name="connsiteX39" fmla="*/ 1853446 w 3706892"/>
              <a:gd name="connsiteY39" fmla="*/ 0 h 2425226"/>
              <a:gd name="connsiteX0" fmla="*/ 1230873 w 3706892"/>
              <a:gd name="connsiteY0" fmla="*/ 1748890 h 2425226"/>
              <a:gd name="connsiteX1" fmla="*/ 1239735 w 3706892"/>
              <a:gd name="connsiteY1" fmla="*/ 1758393 h 2425226"/>
              <a:gd name="connsiteX2" fmla="*/ 876898 w 3706892"/>
              <a:gd name="connsiteY2" fmla="*/ 2049759 h 2425226"/>
              <a:gd name="connsiteX3" fmla="*/ 1230873 w 3706892"/>
              <a:gd name="connsiteY3" fmla="*/ 1748890 h 2425226"/>
              <a:gd name="connsiteX4" fmla="*/ 2840256 w 3706892"/>
              <a:gd name="connsiteY4" fmla="*/ 1354207 h 2425226"/>
              <a:gd name="connsiteX5" fmla="*/ 3706892 w 3706892"/>
              <a:gd name="connsiteY5" fmla="*/ 1945086 h 2425226"/>
              <a:gd name="connsiteX6" fmla="*/ 3417775 w 3706892"/>
              <a:gd name="connsiteY6" fmla="*/ 2110295 h 2425226"/>
              <a:gd name="connsiteX7" fmla="*/ 3459078 w 3706892"/>
              <a:gd name="connsiteY7" fmla="*/ 2425226 h 2425226"/>
              <a:gd name="connsiteX8" fmla="*/ 3339559 w 3706892"/>
              <a:gd name="connsiteY8" fmla="*/ 2364335 h 2425226"/>
              <a:gd name="connsiteX9" fmla="*/ 3454704 w 3706892"/>
              <a:gd name="connsiteY9" fmla="*/ 2418032 h 2425226"/>
              <a:gd name="connsiteX10" fmla="*/ 3414543 w 3706892"/>
              <a:gd name="connsiteY10" fmla="*/ 2111796 h 2425226"/>
              <a:gd name="connsiteX11" fmla="*/ 3695677 w 3706892"/>
              <a:gd name="connsiteY11" fmla="*/ 1951148 h 2425226"/>
              <a:gd name="connsiteX12" fmla="*/ 2837279 w 3706892"/>
              <a:gd name="connsiteY12" fmla="*/ 1357399 h 2425226"/>
              <a:gd name="connsiteX13" fmla="*/ 2840256 w 3706892"/>
              <a:gd name="connsiteY13" fmla="*/ 1354207 h 2425226"/>
              <a:gd name="connsiteX14" fmla="*/ 861369 w 3706892"/>
              <a:gd name="connsiteY14" fmla="*/ 1352646 h 2425226"/>
              <a:gd name="connsiteX15" fmla="*/ 865801 w 3706892"/>
              <a:gd name="connsiteY15" fmla="*/ 1357399 h 2425226"/>
              <a:gd name="connsiteX16" fmla="*/ 9024 w 3706892"/>
              <a:gd name="connsiteY16" fmla="*/ 1950243 h 2425226"/>
              <a:gd name="connsiteX17" fmla="*/ 0 w 3706892"/>
              <a:gd name="connsiteY17" fmla="*/ 1945086 h 2425226"/>
              <a:gd name="connsiteX18" fmla="*/ 861369 w 3706892"/>
              <a:gd name="connsiteY18" fmla="*/ 1352646 h 2425226"/>
              <a:gd name="connsiteX19" fmla="*/ 1853446 w 3706892"/>
              <a:gd name="connsiteY19" fmla="*/ 0 h 2425226"/>
              <a:gd name="connsiteX20" fmla="*/ 2648518 w 3706892"/>
              <a:gd name="connsiteY20" fmla="*/ 587269 h 2425226"/>
              <a:gd name="connsiteX21" fmla="*/ 2304792 w 3706892"/>
              <a:gd name="connsiteY21" fmla="*/ 587269 h 2425226"/>
              <a:gd name="connsiteX22" fmla="*/ 2762193 w 3706892"/>
              <a:gd name="connsiteY22" fmla="*/ 1283732 h 2425226"/>
              <a:gd name="connsiteX23" fmla="*/ 2437219 w 3706892"/>
              <a:gd name="connsiteY23" fmla="*/ 1344744 h 2425226"/>
              <a:gd name="connsiteX24" fmla="*/ 2396648 w 3706892"/>
              <a:gd name="connsiteY24" fmla="*/ 1693627 h 2425226"/>
              <a:gd name="connsiteX25" fmla="*/ 2138691 w 3706892"/>
              <a:gd name="connsiteY25" fmla="*/ 1445558 h 2425226"/>
              <a:gd name="connsiteX26" fmla="*/ 2138691 w 3706892"/>
              <a:gd name="connsiteY26" fmla="*/ 1812263 h 2425226"/>
              <a:gd name="connsiteX27" fmla="*/ 1853446 w 3706892"/>
              <a:gd name="connsiteY27" fmla="*/ 1606167 h 2425226"/>
              <a:gd name="connsiteX28" fmla="*/ 1570783 w 3706892"/>
              <a:gd name="connsiteY28" fmla="*/ 1810397 h 2425226"/>
              <a:gd name="connsiteX29" fmla="*/ 1570783 w 3706892"/>
              <a:gd name="connsiteY29" fmla="*/ 1441738 h 2425226"/>
              <a:gd name="connsiteX30" fmla="*/ 1569492 w 3706892"/>
              <a:gd name="connsiteY30" fmla="*/ 1444294 h 2425226"/>
              <a:gd name="connsiteX31" fmla="*/ 1306923 w 3706892"/>
              <a:gd name="connsiteY31" fmla="*/ 1697840 h 2425226"/>
              <a:gd name="connsiteX32" fmla="*/ 1265861 w 3706892"/>
              <a:gd name="connsiteY32" fmla="*/ 1344744 h 2425226"/>
              <a:gd name="connsiteX33" fmla="*/ 939633 w 3706892"/>
              <a:gd name="connsiteY33" fmla="*/ 1283497 h 2425226"/>
              <a:gd name="connsiteX34" fmla="*/ 1402101 w 3706892"/>
              <a:gd name="connsiteY34" fmla="*/ 587269 h 2425226"/>
              <a:gd name="connsiteX35" fmla="*/ 1058375 w 3706892"/>
              <a:gd name="connsiteY35" fmla="*/ 587269 h 2425226"/>
              <a:gd name="connsiteX36" fmla="*/ 1853446 w 3706892"/>
              <a:gd name="connsiteY36" fmla="*/ 0 h 2425226"/>
              <a:gd name="connsiteX0" fmla="*/ 876898 w 3706892"/>
              <a:gd name="connsiteY0" fmla="*/ 2049759 h 2425226"/>
              <a:gd name="connsiteX1" fmla="*/ 1239735 w 3706892"/>
              <a:gd name="connsiteY1" fmla="*/ 1758393 h 2425226"/>
              <a:gd name="connsiteX2" fmla="*/ 876898 w 3706892"/>
              <a:gd name="connsiteY2" fmla="*/ 2049759 h 2425226"/>
              <a:gd name="connsiteX3" fmla="*/ 2840256 w 3706892"/>
              <a:gd name="connsiteY3" fmla="*/ 1354207 h 2425226"/>
              <a:gd name="connsiteX4" fmla="*/ 3706892 w 3706892"/>
              <a:gd name="connsiteY4" fmla="*/ 1945086 h 2425226"/>
              <a:gd name="connsiteX5" fmla="*/ 3417775 w 3706892"/>
              <a:gd name="connsiteY5" fmla="*/ 2110295 h 2425226"/>
              <a:gd name="connsiteX6" fmla="*/ 3459078 w 3706892"/>
              <a:gd name="connsiteY6" fmla="*/ 2425226 h 2425226"/>
              <a:gd name="connsiteX7" fmla="*/ 3339559 w 3706892"/>
              <a:gd name="connsiteY7" fmla="*/ 2364335 h 2425226"/>
              <a:gd name="connsiteX8" fmla="*/ 3454704 w 3706892"/>
              <a:gd name="connsiteY8" fmla="*/ 2418032 h 2425226"/>
              <a:gd name="connsiteX9" fmla="*/ 3414543 w 3706892"/>
              <a:gd name="connsiteY9" fmla="*/ 2111796 h 2425226"/>
              <a:gd name="connsiteX10" fmla="*/ 3695677 w 3706892"/>
              <a:gd name="connsiteY10" fmla="*/ 1951148 h 2425226"/>
              <a:gd name="connsiteX11" fmla="*/ 2837279 w 3706892"/>
              <a:gd name="connsiteY11" fmla="*/ 1357399 h 2425226"/>
              <a:gd name="connsiteX12" fmla="*/ 2840256 w 3706892"/>
              <a:gd name="connsiteY12" fmla="*/ 1354207 h 2425226"/>
              <a:gd name="connsiteX13" fmla="*/ 861369 w 3706892"/>
              <a:gd name="connsiteY13" fmla="*/ 1352646 h 2425226"/>
              <a:gd name="connsiteX14" fmla="*/ 865801 w 3706892"/>
              <a:gd name="connsiteY14" fmla="*/ 1357399 h 2425226"/>
              <a:gd name="connsiteX15" fmla="*/ 9024 w 3706892"/>
              <a:gd name="connsiteY15" fmla="*/ 1950243 h 2425226"/>
              <a:gd name="connsiteX16" fmla="*/ 0 w 3706892"/>
              <a:gd name="connsiteY16" fmla="*/ 1945086 h 2425226"/>
              <a:gd name="connsiteX17" fmla="*/ 861369 w 3706892"/>
              <a:gd name="connsiteY17" fmla="*/ 1352646 h 2425226"/>
              <a:gd name="connsiteX18" fmla="*/ 1853446 w 3706892"/>
              <a:gd name="connsiteY18" fmla="*/ 0 h 2425226"/>
              <a:gd name="connsiteX19" fmla="*/ 2648518 w 3706892"/>
              <a:gd name="connsiteY19" fmla="*/ 587269 h 2425226"/>
              <a:gd name="connsiteX20" fmla="*/ 2304792 w 3706892"/>
              <a:gd name="connsiteY20" fmla="*/ 587269 h 2425226"/>
              <a:gd name="connsiteX21" fmla="*/ 2762193 w 3706892"/>
              <a:gd name="connsiteY21" fmla="*/ 1283732 h 2425226"/>
              <a:gd name="connsiteX22" fmla="*/ 2437219 w 3706892"/>
              <a:gd name="connsiteY22" fmla="*/ 1344744 h 2425226"/>
              <a:gd name="connsiteX23" fmla="*/ 2396648 w 3706892"/>
              <a:gd name="connsiteY23" fmla="*/ 1693627 h 2425226"/>
              <a:gd name="connsiteX24" fmla="*/ 2138691 w 3706892"/>
              <a:gd name="connsiteY24" fmla="*/ 1445558 h 2425226"/>
              <a:gd name="connsiteX25" fmla="*/ 2138691 w 3706892"/>
              <a:gd name="connsiteY25" fmla="*/ 1812263 h 2425226"/>
              <a:gd name="connsiteX26" fmla="*/ 1853446 w 3706892"/>
              <a:gd name="connsiteY26" fmla="*/ 1606167 h 2425226"/>
              <a:gd name="connsiteX27" fmla="*/ 1570783 w 3706892"/>
              <a:gd name="connsiteY27" fmla="*/ 1810397 h 2425226"/>
              <a:gd name="connsiteX28" fmla="*/ 1570783 w 3706892"/>
              <a:gd name="connsiteY28" fmla="*/ 1441738 h 2425226"/>
              <a:gd name="connsiteX29" fmla="*/ 1569492 w 3706892"/>
              <a:gd name="connsiteY29" fmla="*/ 1444294 h 2425226"/>
              <a:gd name="connsiteX30" fmla="*/ 1306923 w 3706892"/>
              <a:gd name="connsiteY30" fmla="*/ 1697840 h 2425226"/>
              <a:gd name="connsiteX31" fmla="*/ 1265861 w 3706892"/>
              <a:gd name="connsiteY31" fmla="*/ 1344744 h 2425226"/>
              <a:gd name="connsiteX32" fmla="*/ 939633 w 3706892"/>
              <a:gd name="connsiteY32" fmla="*/ 1283497 h 2425226"/>
              <a:gd name="connsiteX33" fmla="*/ 1402101 w 3706892"/>
              <a:gd name="connsiteY33" fmla="*/ 587269 h 2425226"/>
              <a:gd name="connsiteX34" fmla="*/ 1058375 w 3706892"/>
              <a:gd name="connsiteY34" fmla="*/ 587269 h 2425226"/>
              <a:gd name="connsiteX35" fmla="*/ 1853446 w 3706892"/>
              <a:gd name="connsiteY35" fmla="*/ 0 h 2425226"/>
              <a:gd name="connsiteX0" fmla="*/ 2840256 w 3706892"/>
              <a:gd name="connsiteY0" fmla="*/ 1354207 h 2425226"/>
              <a:gd name="connsiteX1" fmla="*/ 3706892 w 3706892"/>
              <a:gd name="connsiteY1" fmla="*/ 1945086 h 2425226"/>
              <a:gd name="connsiteX2" fmla="*/ 3417775 w 3706892"/>
              <a:gd name="connsiteY2" fmla="*/ 2110295 h 2425226"/>
              <a:gd name="connsiteX3" fmla="*/ 3459078 w 3706892"/>
              <a:gd name="connsiteY3" fmla="*/ 2425226 h 2425226"/>
              <a:gd name="connsiteX4" fmla="*/ 3339559 w 3706892"/>
              <a:gd name="connsiteY4" fmla="*/ 2364335 h 2425226"/>
              <a:gd name="connsiteX5" fmla="*/ 3454704 w 3706892"/>
              <a:gd name="connsiteY5" fmla="*/ 2418032 h 2425226"/>
              <a:gd name="connsiteX6" fmla="*/ 3414543 w 3706892"/>
              <a:gd name="connsiteY6" fmla="*/ 2111796 h 2425226"/>
              <a:gd name="connsiteX7" fmla="*/ 3695677 w 3706892"/>
              <a:gd name="connsiteY7" fmla="*/ 1951148 h 2425226"/>
              <a:gd name="connsiteX8" fmla="*/ 2837279 w 3706892"/>
              <a:gd name="connsiteY8" fmla="*/ 1357399 h 2425226"/>
              <a:gd name="connsiteX9" fmla="*/ 2840256 w 3706892"/>
              <a:gd name="connsiteY9" fmla="*/ 1354207 h 2425226"/>
              <a:gd name="connsiteX10" fmla="*/ 861369 w 3706892"/>
              <a:gd name="connsiteY10" fmla="*/ 1352646 h 2425226"/>
              <a:gd name="connsiteX11" fmla="*/ 865801 w 3706892"/>
              <a:gd name="connsiteY11" fmla="*/ 1357399 h 2425226"/>
              <a:gd name="connsiteX12" fmla="*/ 9024 w 3706892"/>
              <a:gd name="connsiteY12" fmla="*/ 1950243 h 2425226"/>
              <a:gd name="connsiteX13" fmla="*/ 0 w 3706892"/>
              <a:gd name="connsiteY13" fmla="*/ 1945086 h 2425226"/>
              <a:gd name="connsiteX14" fmla="*/ 861369 w 3706892"/>
              <a:gd name="connsiteY14" fmla="*/ 1352646 h 2425226"/>
              <a:gd name="connsiteX15" fmla="*/ 1853446 w 3706892"/>
              <a:gd name="connsiteY15" fmla="*/ 0 h 2425226"/>
              <a:gd name="connsiteX16" fmla="*/ 2648518 w 3706892"/>
              <a:gd name="connsiteY16" fmla="*/ 587269 h 2425226"/>
              <a:gd name="connsiteX17" fmla="*/ 2304792 w 3706892"/>
              <a:gd name="connsiteY17" fmla="*/ 587269 h 2425226"/>
              <a:gd name="connsiteX18" fmla="*/ 2762193 w 3706892"/>
              <a:gd name="connsiteY18" fmla="*/ 1283732 h 2425226"/>
              <a:gd name="connsiteX19" fmla="*/ 2437219 w 3706892"/>
              <a:gd name="connsiteY19" fmla="*/ 1344744 h 2425226"/>
              <a:gd name="connsiteX20" fmla="*/ 2396648 w 3706892"/>
              <a:gd name="connsiteY20" fmla="*/ 1693627 h 2425226"/>
              <a:gd name="connsiteX21" fmla="*/ 2138691 w 3706892"/>
              <a:gd name="connsiteY21" fmla="*/ 1445558 h 2425226"/>
              <a:gd name="connsiteX22" fmla="*/ 2138691 w 3706892"/>
              <a:gd name="connsiteY22" fmla="*/ 1812263 h 2425226"/>
              <a:gd name="connsiteX23" fmla="*/ 1853446 w 3706892"/>
              <a:gd name="connsiteY23" fmla="*/ 1606167 h 2425226"/>
              <a:gd name="connsiteX24" fmla="*/ 1570783 w 3706892"/>
              <a:gd name="connsiteY24" fmla="*/ 1810397 h 2425226"/>
              <a:gd name="connsiteX25" fmla="*/ 1570783 w 3706892"/>
              <a:gd name="connsiteY25" fmla="*/ 1441738 h 2425226"/>
              <a:gd name="connsiteX26" fmla="*/ 1569492 w 3706892"/>
              <a:gd name="connsiteY26" fmla="*/ 1444294 h 2425226"/>
              <a:gd name="connsiteX27" fmla="*/ 1306923 w 3706892"/>
              <a:gd name="connsiteY27" fmla="*/ 1697840 h 2425226"/>
              <a:gd name="connsiteX28" fmla="*/ 1265861 w 3706892"/>
              <a:gd name="connsiteY28" fmla="*/ 1344744 h 2425226"/>
              <a:gd name="connsiteX29" fmla="*/ 939633 w 3706892"/>
              <a:gd name="connsiteY29" fmla="*/ 1283497 h 2425226"/>
              <a:gd name="connsiteX30" fmla="*/ 1402101 w 3706892"/>
              <a:gd name="connsiteY30" fmla="*/ 587269 h 2425226"/>
              <a:gd name="connsiteX31" fmla="*/ 1058375 w 3706892"/>
              <a:gd name="connsiteY31" fmla="*/ 587269 h 2425226"/>
              <a:gd name="connsiteX32" fmla="*/ 1853446 w 3706892"/>
              <a:gd name="connsiteY32" fmla="*/ 0 h 2425226"/>
              <a:gd name="connsiteX0" fmla="*/ 2837279 w 3706892"/>
              <a:gd name="connsiteY0" fmla="*/ 1357399 h 2425226"/>
              <a:gd name="connsiteX1" fmla="*/ 3706892 w 3706892"/>
              <a:gd name="connsiteY1" fmla="*/ 1945086 h 2425226"/>
              <a:gd name="connsiteX2" fmla="*/ 3417775 w 3706892"/>
              <a:gd name="connsiteY2" fmla="*/ 2110295 h 2425226"/>
              <a:gd name="connsiteX3" fmla="*/ 3459078 w 3706892"/>
              <a:gd name="connsiteY3" fmla="*/ 2425226 h 2425226"/>
              <a:gd name="connsiteX4" fmla="*/ 3339559 w 3706892"/>
              <a:gd name="connsiteY4" fmla="*/ 2364335 h 2425226"/>
              <a:gd name="connsiteX5" fmla="*/ 3454704 w 3706892"/>
              <a:gd name="connsiteY5" fmla="*/ 2418032 h 2425226"/>
              <a:gd name="connsiteX6" fmla="*/ 3414543 w 3706892"/>
              <a:gd name="connsiteY6" fmla="*/ 2111796 h 2425226"/>
              <a:gd name="connsiteX7" fmla="*/ 3695677 w 3706892"/>
              <a:gd name="connsiteY7" fmla="*/ 1951148 h 2425226"/>
              <a:gd name="connsiteX8" fmla="*/ 2837279 w 3706892"/>
              <a:gd name="connsiteY8" fmla="*/ 1357399 h 2425226"/>
              <a:gd name="connsiteX9" fmla="*/ 861369 w 3706892"/>
              <a:gd name="connsiteY9" fmla="*/ 1352646 h 2425226"/>
              <a:gd name="connsiteX10" fmla="*/ 865801 w 3706892"/>
              <a:gd name="connsiteY10" fmla="*/ 1357399 h 2425226"/>
              <a:gd name="connsiteX11" fmla="*/ 9024 w 3706892"/>
              <a:gd name="connsiteY11" fmla="*/ 1950243 h 2425226"/>
              <a:gd name="connsiteX12" fmla="*/ 0 w 3706892"/>
              <a:gd name="connsiteY12" fmla="*/ 1945086 h 2425226"/>
              <a:gd name="connsiteX13" fmla="*/ 861369 w 3706892"/>
              <a:gd name="connsiteY13" fmla="*/ 1352646 h 2425226"/>
              <a:gd name="connsiteX14" fmla="*/ 1853446 w 3706892"/>
              <a:gd name="connsiteY14" fmla="*/ 0 h 2425226"/>
              <a:gd name="connsiteX15" fmla="*/ 2648518 w 3706892"/>
              <a:gd name="connsiteY15" fmla="*/ 587269 h 2425226"/>
              <a:gd name="connsiteX16" fmla="*/ 2304792 w 3706892"/>
              <a:gd name="connsiteY16" fmla="*/ 587269 h 2425226"/>
              <a:gd name="connsiteX17" fmla="*/ 2762193 w 3706892"/>
              <a:gd name="connsiteY17" fmla="*/ 1283732 h 2425226"/>
              <a:gd name="connsiteX18" fmla="*/ 2437219 w 3706892"/>
              <a:gd name="connsiteY18" fmla="*/ 1344744 h 2425226"/>
              <a:gd name="connsiteX19" fmla="*/ 2396648 w 3706892"/>
              <a:gd name="connsiteY19" fmla="*/ 1693627 h 2425226"/>
              <a:gd name="connsiteX20" fmla="*/ 2138691 w 3706892"/>
              <a:gd name="connsiteY20" fmla="*/ 1445558 h 2425226"/>
              <a:gd name="connsiteX21" fmla="*/ 2138691 w 3706892"/>
              <a:gd name="connsiteY21" fmla="*/ 1812263 h 2425226"/>
              <a:gd name="connsiteX22" fmla="*/ 1853446 w 3706892"/>
              <a:gd name="connsiteY22" fmla="*/ 1606167 h 2425226"/>
              <a:gd name="connsiteX23" fmla="*/ 1570783 w 3706892"/>
              <a:gd name="connsiteY23" fmla="*/ 1810397 h 2425226"/>
              <a:gd name="connsiteX24" fmla="*/ 1570783 w 3706892"/>
              <a:gd name="connsiteY24" fmla="*/ 1441738 h 2425226"/>
              <a:gd name="connsiteX25" fmla="*/ 1569492 w 3706892"/>
              <a:gd name="connsiteY25" fmla="*/ 1444294 h 2425226"/>
              <a:gd name="connsiteX26" fmla="*/ 1306923 w 3706892"/>
              <a:gd name="connsiteY26" fmla="*/ 1697840 h 2425226"/>
              <a:gd name="connsiteX27" fmla="*/ 1265861 w 3706892"/>
              <a:gd name="connsiteY27" fmla="*/ 1344744 h 2425226"/>
              <a:gd name="connsiteX28" fmla="*/ 939633 w 3706892"/>
              <a:gd name="connsiteY28" fmla="*/ 1283497 h 2425226"/>
              <a:gd name="connsiteX29" fmla="*/ 1402101 w 3706892"/>
              <a:gd name="connsiteY29" fmla="*/ 587269 h 2425226"/>
              <a:gd name="connsiteX30" fmla="*/ 1058375 w 3706892"/>
              <a:gd name="connsiteY30" fmla="*/ 587269 h 2425226"/>
              <a:gd name="connsiteX31" fmla="*/ 1853446 w 3706892"/>
              <a:gd name="connsiteY31" fmla="*/ 0 h 2425226"/>
              <a:gd name="connsiteX0" fmla="*/ 3695677 w 3737318"/>
              <a:gd name="connsiteY0" fmla="*/ 1951148 h 2425226"/>
              <a:gd name="connsiteX1" fmla="*/ 3706892 w 3737318"/>
              <a:gd name="connsiteY1" fmla="*/ 1945086 h 2425226"/>
              <a:gd name="connsiteX2" fmla="*/ 3417775 w 3737318"/>
              <a:gd name="connsiteY2" fmla="*/ 2110295 h 2425226"/>
              <a:gd name="connsiteX3" fmla="*/ 3459078 w 3737318"/>
              <a:gd name="connsiteY3" fmla="*/ 2425226 h 2425226"/>
              <a:gd name="connsiteX4" fmla="*/ 3339559 w 3737318"/>
              <a:gd name="connsiteY4" fmla="*/ 2364335 h 2425226"/>
              <a:gd name="connsiteX5" fmla="*/ 3454704 w 3737318"/>
              <a:gd name="connsiteY5" fmla="*/ 2418032 h 2425226"/>
              <a:gd name="connsiteX6" fmla="*/ 3414543 w 3737318"/>
              <a:gd name="connsiteY6" fmla="*/ 2111796 h 2425226"/>
              <a:gd name="connsiteX7" fmla="*/ 3695677 w 3737318"/>
              <a:gd name="connsiteY7" fmla="*/ 1951148 h 2425226"/>
              <a:gd name="connsiteX8" fmla="*/ 861369 w 3737318"/>
              <a:gd name="connsiteY8" fmla="*/ 1352646 h 2425226"/>
              <a:gd name="connsiteX9" fmla="*/ 865801 w 3737318"/>
              <a:gd name="connsiteY9" fmla="*/ 1357399 h 2425226"/>
              <a:gd name="connsiteX10" fmla="*/ 9024 w 3737318"/>
              <a:gd name="connsiteY10" fmla="*/ 1950243 h 2425226"/>
              <a:gd name="connsiteX11" fmla="*/ 0 w 3737318"/>
              <a:gd name="connsiteY11" fmla="*/ 1945086 h 2425226"/>
              <a:gd name="connsiteX12" fmla="*/ 861369 w 3737318"/>
              <a:gd name="connsiteY12" fmla="*/ 1352646 h 2425226"/>
              <a:gd name="connsiteX13" fmla="*/ 1853446 w 3737318"/>
              <a:gd name="connsiteY13" fmla="*/ 0 h 2425226"/>
              <a:gd name="connsiteX14" fmla="*/ 2648518 w 3737318"/>
              <a:gd name="connsiteY14" fmla="*/ 587269 h 2425226"/>
              <a:gd name="connsiteX15" fmla="*/ 2304792 w 3737318"/>
              <a:gd name="connsiteY15" fmla="*/ 587269 h 2425226"/>
              <a:gd name="connsiteX16" fmla="*/ 2762193 w 3737318"/>
              <a:gd name="connsiteY16" fmla="*/ 1283732 h 2425226"/>
              <a:gd name="connsiteX17" fmla="*/ 2437219 w 3737318"/>
              <a:gd name="connsiteY17" fmla="*/ 1344744 h 2425226"/>
              <a:gd name="connsiteX18" fmla="*/ 2396648 w 3737318"/>
              <a:gd name="connsiteY18" fmla="*/ 1693627 h 2425226"/>
              <a:gd name="connsiteX19" fmla="*/ 2138691 w 3737318"/>
              <a:gd name="connsiteY19" fmla="*/ 1445558 h 2425226"/>
              <a:gd name="connsiteX20" fmla="*/ 2138691 w 3737318"/>
              <a:gd name="connsiteY20" fmla="*/ 1812263 h 2425226"/>
              <a:gd name="connsiteX21" fmla="*/ 1853446 w 3737318"/>
              <a:gd name="connsiteY21" fmla="*/ 1606167 h 2425226"/>
              <a:gd name="connsiteX22" fmla="*/ 1570783 w 3737318"/>
              <a:gd name="connsiteY22" fmla="*/ 1810397 h 2425226"/>
              <a:gd name="connsiteX23" fmla="*/ 1570783 w 3737318"/>
              <a:gd name="connsiteY23" fmla="*/ 1441738 h 2425226"/>
              <a:gd name="connsiteX24" fmla="*/ 1569492 w 3737318"/>
              <a:gd name="connsiteY24" fmla="*/ 1444294 h 2425226"/>
              <a:gd name="connsiteX25" fmla="*/ 1306923 w 3737318"/>
              <a:gd name="connsiteY25" fmla="*/ 1697840 h 2425226"/>
              <a:gd name="connsiteX26" fmla="*/ 1265861 w 3737318"/>
              <a:gd name="connsiteY26" fmla="*/ 1344744 h 2425226"/>
              <a:gd name="connsiteX27" fmla="*/ 939633 w 3737318"/>
              <a:gd name="connsiteY27" fmla="*/ 1283497 h 2425226"/>
              <a:gd name="connsiteX28" fmla="*/ 1402101 w 3737318"/>
              <a:gd name="connsiteY28" fmla="*/ 587269 h 2425226"/>
              <a:gd name="connsiteX29" fmla="*/ 1058375 w 3737318"/>
              <a:gd name="connsiteY29" fmla="*/ 587269 h 2425226"/>
              <a:gd name="connsiteX30" fmla="*/ 1853446 w 3737318"/>
              <a:gd name="connsiteY30" fmla="*/ 0 h 2425226"/>
              <a:gd name="connsiteX0" fmla="*/ 3414543 w 3706892"/>
              <a:gd name="connsiteY0" fmla="*/ 2111796 h 2425226"/>
              <a:gd name="connsiteX1" fmla="*/ 3706892 w 3706892"/>
              <a:gd name="connsiteY1" fmla="*/ 1945086 h 2425226"/>
              <a:gd name="connsiteX2" fmla="*/ 3417775 w 3706892"/>
              <a:gd name="connsiteY2" fmla="*/ 2110295 h 2425226"/>
              <a:gd name="connsiteX3" fmla="*/ 3459078 w 3706892"/>
              <a:gd name="connsiteY3" fmla="*/ 2425226 h 2425226"/>
              <a:gd name="connsiteX4" fmla="*/ 3339559 w 3706892"/>
              <a:gd name="connsiteY4" fmla="*/ 2364335 h 2425226"/>
              <a:gd name="connsiteX5" fmla="*/ 3454704 w 3706892"/>
              <a:gd name="connsiteY5" fmla="*/ 2418032 h 2425226"/>
              <a:gd name="connsiteX6" fmla="*/ 3414543 w 3706892"/>
              <a:gd name="connsiteY6" fmla="*/ 2111796 h 2425226"/>
              <a:gd name="connsiteX7" fmla="*/ 861369 w 3706892"/>
              <a:gd name="connsiteY7" fmla="*/ 1352646 h 2425226"/>
              <a:gd name="connsiteX8" fmla="*/ 865801 w 3706892"/>
              <a:gd name="connsiteY8" fmla="*/ 1357399 h 2425226"/>
              <a:gd name="connsiteX9" fmla="*/ 9024 w 3706892"/>
              <a:gd name="connsiteY9" fmla="*/ 1950243 h 2425226"/>
              <a:gd name="connsiteX10" fmla="*/ 0 w 3706892"/>
              <a:gd name="connsiteY10" fmla="*/ 1945086 h 2425226"/>
              <a:gd name="connsiteX11" fmla="*/ 861369 w 3706892"/>
              <a:gd name="connsiteY11" fmla="*/ 1352646 h 2425226"/>
              <a:gd name="connsiteX12" fmla="*/ 1853446 w 3706892"/>
              <a:gd name="connsiteY12" fmla="*/ 0 h 2425226"/>
              <a:gd name="connsiteX13" fmla="*/ 2648518 w 3706892"/>
              <a:gd name="connsiteY13" fmla="*/ 587269 h 2425226"/>
              <a:gd name="connsiteX14" fmla="*/ 2304792 w 3706892"/>
              <a:gd name="connsiteY14" fmla="*/ 587269 h 2425226"/>
              <a:gd name="connsiteX15" fmla="*/ 2762193 w 3706892"/>
              <a:gd name="connsiteY15" fmla="*/ 1283732 h 2425226"/>
              <a:gd name="connsiteX16" fmla="*/ 2437219 w 3706892"/>
              <a:gd name="connsiteY16" fmla="*/ 1344744 h 2425226"/>
              <a:gd name="connsiteX17" fmla="*/ 2396648 w 3706892"/>
              <a:gd name="connsiteY17" fmla="*/ 1693627 h 2425226"/>
              <a:gd name="connsiteX18" fmla="*/ 2138691 w 3706892"/>
              <a:gd name="connsiteY18" fmla="*/ 1445558 h 2425226"/>
              <a:gd name="connsiteX19" fmla="*/ 2138691 w 3706892"/>
              <a:gd name="connsiteY19" fmla="*/ 1812263 h 2425226"/>
              <a:gd name="connsiteX20" fmla="*/ 1853446 w 3706892"/>
              <a:gd name="connsiteY20" fmla="*/ 1606167 h 2425226"/>
              <a:gd name="connsiteX21" fmla="*/ 1570783 w 3706892"/>
              <a:gd name="connsiteY21" fmla="*/ 1810397 h 2425226"/>
              <a:gd name="connsiteX22" fmla="*/ 1570783 w 3706892"/>
              <a:gd name="connsiteY22" fmla="*/ 1441738 h 2425226"/>
              <a:gd name="connsiteX23" fmla="*/ 1569492 w 3706892"/>
              <a:gd name="connsiteY23" fmla="*/ 1444294 h 2425226"/>
              <a:gd name="connsiteX24" fmla="*/ 1306923 w 3706892"/>
              <a:gd name="connsiteY24" fmla="*/ 1697840 h 2425226"/>
              <a:gd name="connsiteX25" fmla="*/ 1265861 w 3706892"/>
              <a:gd name="connsiteY25" fmla="*/ 1344744 h 2425226"/>
              <a:gd name="connsiteX26" fmla="*/ 939633 w 3706892"/>
              <a:gd name="connsiteY26" fmla="*/ 1283497 h 2425226"/>
              <a:gd name="connsiteX27" fmla="*/ 1402101 w 3706892"/>
              <a:gd name="connsiteY27" fmla="*/ 587269 h 2425226"/>
              <a:gd name="connsiteX28" fmla="*/ 1058375 w 3706892"/>
              <a:gd name="connsiteY28" fmla="*/ 587269 h 2425226"/>
              <a:gd name="connsiteX29" fmla="*/ 1853446 w 3706892"/>
              <a:gd name="connsiteY29" fmla="*/ 0 h 2425226"/>
              <a:gd name="connsiteX0" fmla="*/ 3454704 w 3706892"/>
              <a:gd name="connsiteY0" fmla="*/ 2418032 h 2425226"/>
              <a:gd name="connsiteX1" fmla="*/ 3706892 w 3706892"/>
              <a:gd name="connsiteY1" fmla="*/ 1945086 h 2425226"/>
              <a:gd name="connsiteX2" fmla="*/ 3417775 w 3706892"/>
              <a:gd name="connsiteY2" fmla="*/ 2110295 h 2425226"/>
              <a:gd name="connsiteX3" fmla="*/ 3459078 w 3706892"/>
              <a:gd name="connsiteY3" fmla="*/ 2425226 h 2425226"/>
              <a:gd name="connsiteX4" fmla="*/ 3339559 w 3706892"/>
              <a:gd name="connsiteY4" fmla="*/ 2364335 h 2425226"/>
              <a:gd name="connsiteX5" fmla="*/ 3454704 w 3706892"/>
              <a:gd name="connsiteY5" fmla="*/ 2418032 h 2425226"/>
              <a:gd name="connsiteX6" fmla="*/ 861369 w 3706892"/>
              <a:gd name="connsiteY6" fmla="*/ 1352646 h 2425226"/>
              <a:gd name="connsiteX7" fmla="*/ 865801 w 3706892"/>
              <a:gd name="connsiteY7" fmla="*/ 1357399 h 2425226"/>
              <a:gd name="connsiteX8" fmla="*/ 9024 w 3706892"/>
              <a:gd name="connsiteY8" fmla="*/ 1950243 h 2425226"/>
              <a:gd name="connsiteX9" fmla="*/ 0 w 3706892"/>
              <a:gd name="connsiteY9" fmla="*/ 1945086 h 2425226"/>
              <a:gd name="connsiteX10" fmla="*/ 861369 w 3706892"/>
              <a:gd name="connsiteY10" fmla="*/ 1352646 h 2425226"/>
              <a:gd name="connsiteX11" fmla="*/ 1853446 w 3706892"/>
              <a:gd name="connsiteY11" fmla="*/ 0 h 2425226"/>
              <a:gd name="connsiteX12" fmla="*/ 2648518 w 3706892"/>
              <a:gd name="connsiteY12" fmla="*/ 587269 h 2425226"/>
              <a:gd name="connsiteX13" fmla="*/ 2304792 w 3706892"/>
              <a:gd name="connsiteY13" fmla="*/ 587269 h 2425226"/>
              <a:gd name="connsiteX14" fmla="*/ 2762193 w 3706892"/>
              <a:gd name="connsiteY14" fmla="*/ 1283732 h 2425226"/>
              <a:gd name="connsiteX15" fmla="*/ 2437219 w 3706892"/>
              <a:gd name="connsiteY15" fmla="*/ 1344744 h 2425226"/>
              <a:gd name="connsiteX16" fmla="*/ 2396648 w 3706892"/>
              <a:gd name="connsiteY16" fmla="*/ 1693627 h 2425226"/>
              <a:gd name="connsiteX17" fmla="*/ 2138691 w 3706892"/>
              <a:gd name="connsiteY17" fmla="*/ 1445558 h 2425226"/>
              <a:gd name="connsiteX18" fmla="*/ 2138691 w 3706892"/>
              <a:gd name="connsiteY18" fmla="*/ 1812263 h 2425226"/>
              <a:gd name="connsiteX19" fmla="*/ 1853446 w 3706892"/>
              <a:gd name="connsiteY19" fmla="*/ 1606167 h 2425226"/>
              <a:gd name="connsiteX20" fmla="*/ 1570783 w 3706892"/>
              <a:gd name="connsiteY20" fmla="*/ 1810397 h 2425226"/>
              <a:gd name="connsiteX21" fmla="*/ 1570783 w 3706892"/>
              <a:gd name="connsiteY21" fmla="*/ 1441738 h 2425226"/>
              <a:gd name="connsiteX22" fmla="*/ 1569492 w 3706892"/>
              <a:gd name="connsiteY22" fmla="*/ 1444294 h 2425226"/>
              <a:gd name="connsiteX23" fmla="*/ 1306923 w 3706892"/>
              <a:gd name="connsiteY23" fmla="*/ 1697840 h 2425226"/>
              <a:gd name="connsiteX24" fmla="*/ 1265861 w 3706892"/>
              <a:gd name="connsiteY24" fmla="*/ 1344744 h 2425226"/>
              <a:gd name="connsiteX25" fmla="*/ 939633 w 3706892"/>
              <a:gd name="connsiteY25" fmla="*/ 1283497 h 2425226"/>
              <a:gd name="connsiteX26" fmla="*/ 1402101 w 3706892"/>
              <a:gd name="connsiteY26" fmla="*/ 587269 h 2425226"/>
              <a:gd name="connsiteX27" fmla="*/ 1058375 w 3706892"/>
              <a:gd name="connsiteY27" fmla="*/ 587269 h 2425226"/>
              <a:gd name="connsiteX28" fmla="*/ 1853446 w 3706892"/>
              <a:gd name="connsiteY28" fmla="*/ 0 h 2425226"/>
              <a:gd name="connsiteX0" fmla="*/ 3339559 w 3706892"/>
              <a:gd name="connsiteY0" fmla="*/ 2364335 h 2425226"/>
              <a:gd name="connsiteX1" fmla="*/ 3706892 w 3706892"/>
              <a:gd name="connsiteY1" fmla="*/ 1945086 h 2425226"/>
              <a:gd name="connsiteX2" fmla="*/ 3417775 w 3706892"/>
              <a:gd name="connsiteY2" fmla="*/ 2110295 h 2425226"/>
              <a:gd name="connsiteX3" fmla="*/ 3459078 w 3706892"/>
              <a:gd name="connsiteY3" fmla="*/ 2425226 h 2425226"/>
              <a:gd name="connsiteX4" fmla="*/ 3339559 w 3706892"/>
              <a:gd name="connsiteY4" fmla="*/ 2364335 h 2425226"/>
              <a:gd name="connsiteX5" fmla="*/ 861369 w 3706892"/>
              <a:gd name="connsiteY5" fmla="*/ 1352646 h 2425226"/>
              <a:gd name="connsiteX6" fmla="*/ 865801 w 3706892"/>
              <a:gd name="connsiteY6" fmla="*/ 1357399 h 2425226"/>
              <a:gd name="connsiteX7" fmla="*/ 9024 w 3706892"/>
              <a:gd name="connsiteY7" fmla="*/ 1950243 h 2425226"/>
              <a:gd name="connsiteX8" fmla="*/ 0 w 3706892"/>
              <a:gd name="connsiteY8" fmla="*/ 1945086 h 2425226"/>
              <a:gd name="connsiteX9" fmla="*/ 861369 w 3706892"/>
              <a:gd name="connsiteY9" fmla="*/ 1352646 h 2425226"/>
              <a:gd name="connsiteX10" fmla="*/ 1853446 w 3706892"/>
              <a:gd name="connsiteY10" fmla="*/ 0 h 2425226"/>
              <a:gd name="connsiteX11" fmla="*/ 2648518 w 3706892"/>
              <a:gd name="connsiteY11" fmla="*/ 587269 h 2425226"/>
              <a:gd name="connsiteX12" fmla="*/ 2304792 w 3706892"/>
              <a:gd name="connsiteY12" fmla="*/ 587269 h 2425226"/>
              <a:gd name="connsiteX13" fmla="*/ 2762193 w 3706892"/>
              <a:gd name="connsiteY13" fmla="*/ 1283732 h 2425226"/>
              <a:gd name="connsiteX14" fmla="*/ 2437219 w 3706892"/>
              <a:gd name="connsiteY14" fmla="*/ 1344744 h 2425226"/>
              <a:gd name="connsiteX15" fmla="*/ 2396648 w 3706892"/>
              <a:gd name="connsiteY15" fmla="*/ 1693627 h 2425226"/>
              <a:gd name="connsiteX16" fmla="*/ 2138691 w 3706892"/>
              <a:gd name="connsiteY16" fmla="*/ 1445558 h 2425226"/>
              <a:gd name="connsiteX17" fmla="*/ 2138691 w 3706892"/>
              <a:gd name="connsiteY17" fmla="*/ 1812263 h 2425226"/>
              <a:gd name="connsiteX18" fmla="*/ 1853446 w 3706892"/>
              <a:gd name="connsiteY18" fmla="*/ 1606167 h 2425226"/>
              <a:gd name="connsiteX19" fmla="*/ 1570783 w 3706892"/>
              <a:gd name="connsiteY19" fmla="*/ 1810397 h 2425226"/>
              <a:gd name="connsiteX20" fmla="*/ 1570783 w 3706892"/>
              <a:gd name="connsiteY20" fmla="*/ 1441738 h 2425226"/>
              <a:gd name="connsiteX21" fmla="*/ 1569492 w 3706892"/>
              <a:gd name="connsiteY21" fmla="*/ 1444294 h 2425226"/>
              <a:gd name="connsiteX22" fmla="*/ 1306923 w 3706892"/>
              <a:gd name="connsiteY22" fmla="*/ 1697840 h 2425226"/>
              <a:gd name="connsiteX23" fmla="*/ 1265861 w 3706892"/>
              <a:gd name="connsiteY23" fmla="*/ 1344744 h 2425226"/>
              <a:gd name="connsiteX24" fmla="*/ 939633 w 3706892"/>
              <a:gd name="connsiteY24" fmla="*/ 1283497 h 2425226"/>
              <a:gd name="connsiteX25" fmla="*/ 1402101 w 3706892"/>
              <a:gd name="connsiteY25" fmla="*/ 587269 h 2425226"/>
              <a:gd name="connsiteX26" fmla="*/ 1058375 w 3706892"/>
              <a:gd name="connsiteY26" fmla="*/ 587269 h 2425226"/>
              <a:gd name="connsiteX27" fmla="*/ 1853446 w 3706892"/>
              <a:gd name="connsiteY27" fmla="*/ 0 h 2425226"/>
              <a:gd name="connsiteX0" fmla="*/ 3459078 w 3706892"/>
              <a:gd name="connsiteY0" fmla="*/ 2425226 h 2425226"/>
              <a:gd name="connsiteX1" fmla="*/ 3706892 w 3706892"/>
              <a:gd name="connsiteY1" fmla="*/ 1945086 h 2425226"/>
              <a:gd name="connsiteX2" fmla="*/ 3417775 w 3706892"/>
              <a:gd name="connsiteY2" fmla="*/ 2110295 h 2425226"/>
              <a:gd name="connsiteX3" fmla="*/ 3459078 w 3706892"/>
              <a:gd name="connsiteY3" fmla="*/ 2425226 h 2425226"/>
              <a:gd name="connsiteX4" fmla="*/ 861369 w 3706892"/>
              <a:gd name="connsiteY4" fmla="*/ 1352646 h 2425226"/>
              <a:gd name="connsiteX5" fmla="*/ 865801 w 3706892"/>
              <a:gd name="connsiteY5" fmla="*/ 1357399 h 2425226"/>
              <a:gd name="connsiteX6" fmla="*/ 9024 w 3706892"/>
              <a:gd name="connsiteY6" fmla="*/ 1950243 h 2425226"/>
              <a:gd name="connsiteX7" fmla="*/ 0 w 3706892"/>
              <a:gd name="connsiteY7" fmla="*/ 1945086 h 2425226"/>
              <a:gd name="connsiteX8" fmla="*/ 861369 w 3706892"/>
              <a:gd name="connsiteY8" fmla="*/ 1352646 h 2425226"/>
              <a:gd name="connsiteX9" fmla="*/ 1853446 w 3706892"/>
              <a:gd name="connsiteY9" fmla="*/ 0 h 2425226"/>
              <a:gd name="connsiteX10" fmla="*/ 2648518 w 3706892"/>
              <a:gd name="connsiteY10" fmla="*/ 587269 h 2425226"/>
              <a:gd name="connsiteX11" fmla="*/ 2304792 w 3706892"/>
              <a:gd name="connsiteY11" fmla="*/ 587269 h 2425226"/>
              <a:gd name="connsiteX12" fmla="*/ 2762193 w 3706892"/>
              <a:gd name="connsiteY12" fmla="*/ 1283732 h 2425226"/>
              <a:gd name="connsiteX13" fmla="*/ 2437219 w 3706892"/>
              <a:gd name="connsiteY13" fmla="*/ 1344744 h 2425226"/>
              <a:gd name="connsiteX14" fmla="*/ 2396648 w 3706892"/>
              <a:gd name="connsiteY14" fmla="*/ 1693627 h 2425226"/>
              <a:gd name="connsiteX15" fmla="*/ 2138691 w 3706892"/>
              <a:gd name="connsiteY15" fmla="*/ 1445558 h 2425226"/>
              <a:gd name="connsiteX16" fmla="*/ 2138691 w 3706892"/>
              <a:gd name="connsiteY16" fmla="*/ 1812263 h 2425226"/>
              <a:gd name="connsiteX17" fmla="*/ 1853446 w 3706892"/>
              <a:gd name="connsiteY17" fmla="*/ 1606167 h 2425226"/>
              <a:gd name="connsiteX18" fmla="*/ 1570783 w 3706892"/>
              <a:gd name="connsiteY18" fmla="*/ 1810397 h 2425226"/>
              <a:gd name="connsiteX19" fmla="*/ 1570783 w 3706892"/>
              <a:gd name="connsiteY19" fmla="*/ 1441738 h 2425226"/>
              <a:gd name="connsiteX20" fmla="*/ 1569492 w 3706892"/>
              <a:gd name="connsiteY20" fmla="*/ 1444294 h 2425226"/>
              <a:gd name="connsiteX21" fmla="*/ 1306923 w 3706892"/>
              <a:gd name="connsiteY21" fmla="*/ 1697840 h 2425226"/>
              <a:gd name="connsiteX22" fmla="*/ 1265861 w 3706892"/>
              <a:gd name="connsiteY22" fmla="*/ 1344744 h 2425226"/>
              <a:gd name="connsiteX23" fmla="*/ 939633 w 3706892"/>
              <a:gd name="connsiteY23" fmla="*/ 1283497 h 2425226"/>
              <a:gd name="connsiteX24" fmla="*/ 1402101 w 3706892"/>
              <a:gd name="connsiteY24" fmla="*/ 587269 h 2425226"/>
              <a:gd name="connsiteX25" fmla="*/ 1058375 w 3706892"/>
              <a:gd name="connsiteY25" fmla="*/ 587269 h 2425226"/>
              <a:gd name="connsiteX26" fmla="*/ 1853446 w 3706892"/>
              <a:gd name="connsiteY26" fmla="*/ 0 h 2425226"/>
              <a:gd name="connsiteX0" fmla="*/ 3417775 w 3706892"/>
              <a:gd name="connsiteY0" fmla="*/ 2110295 h 2110295"/>
              <a:gd name="connsiteX1" fmla="*/ 3706892 w 3706892"/>
              <a:gd name="connsiteY1" fmla="*/ 1945086 h 2110295"/>
              <a:gd name="connsiteX2" fmla="*/ 3417775 w 3706892"/>
              <a:gd name="connsiteY2" fmla="*/ 2110295 h 2110295"/>
              <a:gd name="connsiteX3" fmla="*/ 861369 w 3706892"/>
              <a:gd name="connsiteY3" fmla="*/ 1352646 h 2110295"/>
              <a:gd name="connsiteX4" fmla="*/ 865801 w 3706892"/>
              <a:gd name="connsiteY4" fmla="*/ 1357399 h 2110295"/>
              <a:gd name="connsiteX5" fmla="*/ 9024 w 3706892"/>
              <a:gd name="connsiteY5" fmla="*/ 1950243 h 2110295"/>
              <a:gd name="connsiteX6" fmla="*/ 0 w 3706892"/>
              <a:gd name="connsiteY6" fmla="*/ 1945086 h 2110295"/>
              <a:gd name="connsiteX7" fmla="*/ 861369 w 3706892"/>
              <a:gd name="connsiteY7" fmla="*/ 1352646 h 2110295"/>
              <a:gd name="connsiteX8" fmla="*/ 1853446 w 3706892"/>
              <a:gd name="connsiteY8" fmla="*/ 0 h 2110295"/>
              <a:gd name="connsiteX9" fmla="*/ 2648518 w 3706892"/>
              <a:gd name="connsiteY9" fmla="*/ 587269 h 2110295"/>
              <a:gd name="connsiteX10" fmla="*/ 2304792 w 3706892"/>
              <a:gd name="connsiteY10" fmla="*/ 587269 h 2110295"/>
              <a:gd name="connsiteX11" fmla="*/ 2762193 w 3706892"/>
              <a:gd name="connsiteY11" fmla="*/ 1283732 h 2110295"/>
              <a:gd name="connsiteX12" fmla="*/ 2437219 w 3706892"/>
              <a:gd name="connsiteY12" fmla="*/ 1344744 h 2110295"/>
              <a:gd name="connsiteX13" fmla="*/ 2396648 w 3706892"/>
              <a:gd name="connsiteY13" fmla="*/ 1693627 h 2110295"/>
              <a:gd name="connsiteX14" fmla="*/ 2138691 w 3706892"/>
              <a:gd name="connsiteY14" fmla="*/ 1445558 h 2110295"/>
              <a:gd name="connsiteX15" fmla="*/ 2138691 w 3706892"/>
              <a:gd name="connsiteY15" fmla="*/ 1812263 h 2110295"/>
              <a:gd name="connsiteX16" fmla="*/ 1853446 w 3706892"/>
              <a:gd name="connsiteY16" fmla="*/ 1606167 h 2110295"/>
              <a:gd name="connsiteX17" fmla="*/ 1570783 w 3706892"/>
              <a:gd name="connsiteY17" fmla="*/ 1810397 h 2110295"/>
              <a:gd name="connsiteX18" fmla="*/ 1570783 w 3706892"/>
              <a:gd name="connsiteY18" fmla="*/ 1441738 h 2110295"/>
              <a:gd name="connsiteX19" fmla="*/ 1569492 w 3706892"/>
              <a:gd name="connsiteY19" fmla="*/ 1444294 h 2110295"/>
              <a:gd name="connsiteX20" fmla="*/ 1306923 w 3706892"/>
              <a:gd name="connsiteY20" fmla="*/ 1697840 h 2110295"/>
              <a:gd name="connsiteX21" fmla="*/ 1265861 w 3706892"/>
              <a:gd name="connsiteY21" fmla="*/ 1344744 h 2110295"/>
              <a:gd name="connsiteX22" fmla="*/ 939633 w 3706892"/>
              <a:gd name="connsiteY22" fmla="*/ 1283497 h 2110295"/>
              <a:gd name="connsiteX23" fmla="*/ 1402101 w 3706892"/>
              <a:gd name="connsiteY23" fmla="*/ 587269 h 2110295"/>
              <a:gd name="connsiteX24" fmla="*/ 1058375 w 3706892"/>
              <a:gd name="connsiteY24" fmla="*/ 587269 h 2110295"/>
              <a:gd name="connsiteX25" fmla="*/ 1853446 w 3706892"/>
              <a:gd name="connsiteY25" fmla="*/ 0 h 2110295"/>
              <a:gd name="connsiteX0" fmla="*/ 861369 w 2762193"/>
              <a:gd name="connsiteY0" fmla="*/ 1352646 h 1950243"/>
              <a:gd name="connsiteX1" fmla="*/ 865801 w 2762193"/>
              <a:gd name="connsiteY1" fmla="*/ 1357399 h 1950243"/>
              <a:gd name="connsiteX2" fmla="*/ 9024 w 2762193"/>
              <a:gd name="connsiteY2" fmla="*/ 1950243 h 1950243"/>
              <a:gd name="connsiteX3" fmla="*/ 0 w 2762193"/>
              <a:gd name="connsiteY3" fmla="*/ 1945086 h 1950243"/>
              <a:gd name="connsiteX4" fmla="*/ 861369 w 2762193"/>
              <a:gd name="connsiteY4" fmla="*/ 1352646 h 1950243"/>
              <a:gd name="connsiteX5" fmla="*/ 1853446 w 2762193"/>
              <a:gd name="connsiteY5" fmla="*/ 0 h 1950243"/>
              <a:gd name="connsiteX6" fmla="*/ 2648518 w 2762193"/>
              <a:gd name="connsiteY6" fmla="*/ 587269 h 1950243"/>
              <a:gd name="connsiteX7" fmla="*/ 2304792 w 2762193"/>
              <a:gd name="connsiteY7" fmla="*/ 587269 h 1950243"/>
              <a:gd name="connsiteX8" fmla="*/ 2762193 w 2762193"/>
              <a:gd name="connsiteY8" fmla="*/ 1283732 h 1950243"/>
              <a:gd name="connsiteX9" fmla="*/ 2437219 w 2762193"/>
              <a:gd name="connsiteY9" fmla="*/ 1344744 h 1950243"/>
              <a:gd name="connsiteX10" fmla="*/ 2396648 w 2762193"/>
              <a:gd name="connsiteY10" fmla="*/ 1693627 h 1950243"/>
              <a:gd name="connsiteX11" fmla="*/ 2138691 w 2762193"/>
              <a:gd name="connsiteY11" fmla="*/ 1445558 h 1950243"/>
              <a:gd name="connsiteX12" fmla="*/ 2138691 w 2762193"/>
              <a:gd name="connsiteY12" fmla="*/ 1812263 h 1950243"/>
              <a:gd name="connsiteX13" fmla="*/ 1853446 w 2762193"/>
              <a:gd name="connsiteY13" fmla="*/ 1606167 h 1950243"/>
              <a:gd name="connsiteX14" fmla="*/ 1570783 w 2762193"/>
              <a:gd name="connsiteY14" fmla="*/ 1810397 h 1950243"/>
              <a:gd name="connsiteX15" fmla="*/ 1570783 w 2762193"/>
              <a:gd name="connsiteY15" fmla="*/ 1441738 h 1950243"/>
              <a:gd name="connsiteX16" fmla="*/ 1569492 w 2762193"/>
              <a:gd name="connsiteY16" fmla="*/ 1444294 h 1950243"/>
              <a:gd name="connsiteX17" fmla="*/ 1306923 w 2762193"/>
              <a:gd name="connsiteY17" fmla="*/ 1697840 h 1950243"/>
              <a:gd name="connsiteX18" fmla="*/ 1265861 w 2762193"/>
              <a:gd name="connsiteY18" fmla="*/ 1344744 h 1950243"/>
              <a:gd name="connsiteX19" fmla="*/ 939633 w 2762193"/>
              <a:gd name="connsiteY19" fmla="*/ 1283497 h 1950243"/>
              <a:gd name="connsiteX20" fmla="*/ 1402101 w 2762193"/>
              <a:gd name="connsiteY20" fmla="*/ 587269 h 1950243"/>
              <a:gd name="connsiteX21" fmla="*/ 1058375 w 2762193"/>
              <a:gd name="connsiteY21" fmla="*/ 587269 h 1950243"/>
              <a:gd name="connsiteX22" fmla="*/ 1853446 w 2762193"/>
              <a:gd name="connsiteY22" fmla="*/ 0 h 1950243"/>
              <a:gd name="connsiteX0" fmla="*/ 0 w 2762193"/>
              <a:gd name="connsiteY0" fmla="*/ 1945086 h 1950243"/>
              <a:gd name="connsiteX1" fmla="*/ 865801 w 2762193"/>
              <a:gd name="connsiteY1" fmla="*/ 1357399 h 1950243"/>
              <a:gd name="connsiteX2" fmla="*/ 9024 w 2762193"/>
              <a:gd name="connsiteY2" fmla="*/ 1950243 h 1950243"/>
              <a:gd name="connsiteX3" fmla="*/ 0 w 2762193"/>
              <a:gd name="connsiteY3" fmla="*/ 1945086 h 1950243"/>
              <a:gd name="connsiteX4" fmla="*/ 1853446 w 2762193"/>
              <a:gd name="connsiteY4" fmla="*/ 0 h 1950243"/>
              <a:gd name="connsiteX5" fmla="*/ 2648518 w 2762193"/>
              <a:gd name="connsiteY5" fmla="*/ 587269 h 1950243"/>
              <a:gd name="connsiteX6" fmla="*/ 2304792 w 2762193"/>
              <a:gd name="connsiteY6" fmla="*/ 587269 h 1950243"/>
              <a:gd name="connsiteX7" fmla="*/ 2762193 w 2762193"/>
              <a:gd name="connsiteY7" fmla="*/ 1283732 h 1950243"/>
              <a:gd name="connsiteX8" fmla="*/ 2437219 w 2762193"/>
              <a:gd name="connsiteY8" fmla="*/ 1344744 h 1950243"/>
              <a:gd name="connsiteX9" fmla="*/ 2396648 w 2762193"/>
              <a:gd name="connsiteY9" fmla="*/ 1693627 h 1950243"/>
              <a:gd name="connsiteX10" fmla="*/ 2138691 w 2762193"/>
              <a:gd name="connsiteY10" fmla="*/ 1445558 h 1950243"/>
              <a:gd name="connsiteX11" fmla="*/ 2138691 w 2762193"/>
              <a:gd name="connsiteY11" fmla="*/ 1812263 h 1950243"/>
              <a:gd name="connsiteX12" fmla="*/ 1853446 w 2762193"/>
              <a:gd name="connsiteY12" fmla="*/ 1606167 h 1950243"/>
              <a:gd name="connsiteX13" fmla="*/ 1570783 w 2762193"/>
              <a:gd name="connsiteY13" fmla="*/ 1810397 h 1950243"/>
              <a:gd name="connsiteX14" fmla="*/ 1570783 w 2762193"/>
              <a:gd name="connsiteY14" fmla="*/ 1441738 h 1950243"/>
              <a:gd name="connsiteX15" fmla="*/ 1569492 w 2762193"/>
              <a:gd name="connsiteY15" fmla="*/ 1444294 h 1950243"/>
              <a:gd name="connsiteX16" fmla="*/ 1306923 w 2762193"/>
              <a:gd name="connsiteY16" fmla="*/ 1697840 h 1950243"/>
              <a:gd name="connsiteX17" fmla="*/ 1265861 w 2762193"/>
              <a:gd name="connsiteY17" fmla="*/ 1344744 h 1950243"/>
              <a:gd name="connsiteX18" fmla="*/ 939633 w 2762193"/>
              <a:gd name="connsiteY18" fmla="*/ 1283497 h 1950243"/>
              <a:gd name="connsiteX19" fmla="*/ 1402101 w 2762193"/>
              <a:gd name="connsiteY19" fmla="*/ 587269 h 1950243"/>
              <a:gd name="connsiteX20" fmla="*/ 1058375 w 2762193"/>
              <a:gd name="connsiteY20" fmla="*/ 587269 h 1950243"/>
              <a:gd name="connsiteX21" fmla="*/ 1853446 w 2762193"/>
              <a:gd name="connsiteY21" fmla="*/ 0 h 1950243"/>
              <a:gd name="connsiteX0" fmla="*/ 0 w 2753169"/>
              <a:gd name="connsiteY0" fmla="*/ 1950243 h 1950243"/>
              <a:gd name="connsiteX1" fmla="*/ 856777 w 2753169"/>
              <a:gd name="connsiteY1" fmla="*/ 1357399 h 1950243"/>
              <a:gd name="connsiteX2" fmla="*/ 0 w 2753169"/>
              <a:gd name="connsiteY2" fmla="*/ 1950243 h 1950243"/>
              <a:gd name="connsiteX3" fmla="*/ 1844422 w 2753169"/>
              <a:gd name="connsiteY3" fmla="*/ 0 h 1950243"/>
              <a:gd name="connsiteX4" fmla="*/ 2639494 w 2753169"/>
              <a:gd name="connsiteY4" fmla="*/ 587269 h 1950243"/>
              <a:gd name="connsiteX5" fmla="*/ 2295768 w 2753169"/>
              <a:gd name="connsiteY5" fmla="*/ 587269 h 1950243"/>
              <a:gd name="connsiteX6" fmla="*/ 2753169 w 2753169"/>
              <a:gd name="connsiteY6" fmla="*/ 1283732 h 1950243"/>
              <a:gd name="connsiteX7" fmla="*/ 2428195 w 2753169"/>
              <a:gd name="connsiteY7" fmla="*/ 1344744 h 1950243"/>
              <a:gd name="connsiteX8" fmla="*/ 2387624 w 2753169"/>
              <a:gd name="connsiteY8" fmla="*/ 1693627 h 1950243"/>
              <a:gd name="connsiteX9" fmla="*/ 2129667 w 2753169"/>
              <a:gd name="connsiteY9" fmla="*/ 1445558 h 1950243"/>
              <a:gd name="connsiteX10" fmla="*/ 2129667 w 2753169"/>
              <a:gd name="connsiteY10" fmla="*/ 1812263 h 1950243"/>
              <a:gd name="connsiteX11" fmla="*/ 1844422 w 2753169"/>
              <a:gd name="connsiteY11" fmla="*/ 1606167 h 1950243"/>
              <a:gd name="connsiteX12" fmla="*/ 1561759 w 2753169"/>
              <a:gd name="connsiteY12" fmla="*/ 1810397 h 1950243"/>
              <a:gd name="connsiteX13" fmla="*/ 1561759 w 2753169"/>
              <a:gd name="connsiteY13" fmla="*/ 1441738 h 1950243"/>
              <a:gd name="connsiteX14" fmla="*/ 1560468 w 2753169"/>
              <a:gd name="connsiteY14" fmla="*/ 1444294 h 1950243"/>
              <a:gd name="connsiteX15" fmla="*/ 1297899 w 2753169"/>
              <a:gd name="connsiteY15" fmla="*/ 1697840 h 1950243"/>
              <a:gd name="connsiteX16" fmla="*/ 1256837 w 2753169"/>
              <a:gd name="connsiteY16" fmla="*/ 1344744 h 1950243"/>
              <a:gd name="connsiteX17" fmla="*/ 930609 w 2753169"/>
              <a:gd name="connsiteY17" fmla="*/ 1283497 h 1950243"/>
              <a:gd name="connsiteX18" fmla="*/ 1393077 w 2753169"/>
              <a:gd name="connsiteY18" fmla="*/ 587269 h 1950243"/>
              <a:gd name="connsiteX19" fmla="*/ 1049351 w 2753169"/>
              <a:gd name="connsiteY19" fmla="*/ 587269 h 1950243"/>
              <a:gd name="connsiteX20" fmla="*/ 1844422 w 2753169"/>
              <a:gd name="connsiteY20" fmla="*/ 0 h 1950243"/>
              <a:gd name="connsiteX0" fmla="*/ 913813 w 1822560"/>
              <a:gd name="connsiteY0" fmla="*/ 0 h 1812263"/>
              <a:gd name="connsiteX1" fmla="*/ 1708885 w 1822560"/>
              <a:gd name="connsiteY1" fmla="*/ 587269 h 1812263"/>
              <a:gd name="connsiteX2" fmla="*/ 1365159 w 1822560"/>
              <a:gd name="connsiteY2" fmla="*/ 587269 h 1812263"/>
              <a:gd name="connsiteX3" fmla="*/ 1822560 w 1822560"/>
              <a:gd name="connsiteY3" fmla="*/ 1283732 h 1812263"/>
              <a:gd name="connsiteX4" fmla="*/ 1497586 w 1822560"/>
              <a:gd name="connsiteY4" fmla="*/ 1344744 h 1812263"/>
              <a:gd name="connsiteX5" fmla="*/ 1457015 w 1822560"/>
              <a:gd name="connsiteY5" fmla="*/ 1693627 h 1812263"/>
              <a:gd name="connsiteX6" fmla="*/ 1199058 w 1822560"/>
              <a:gd name="connsiteY6" fmla="*/ 1445558 h 1812263"/>
              <a:gd name="connsiteX7" fmla="*/ 1199058 w 1822560"/>
              <a:gd name="connsiteY7" fmla="*/ 1812263 h 1812263"/>
              <a:gd name="connsiteX8" fmla="*/ 913813 w 1822560"/>
              <a:gd name="connsiteY8" fmla="*/ 1606167 h 1812263"/>
              <a:gd name="connsiteX9" fmla="*/ 631150 w 1822560"/>
              <a:gd name="connsiteY9" fmla="*/ 1810397 h 1812263"/>
              <a:gd name="connsiteX10" fmla="*/ 631150 w 1822560"/>
              <a:gd name="connsiteY10" fmla="*/ 1441738 h 1812263"/>
              <a:gd name="connsiteX11" fmla="*/ 629859 w 1822560"/>
              <a:gd name="connsiteY11" fmla="*/ 1444294 h 1812263"/>
              <a:gd name="connsiteX12" fmla="*/ 367290 w 1822560"/>
              <a:gd name="connsiteY12" fmla="*/ 1697840 h 1812263"/>
              <a:gd name="connsiteX13" fmla="*/ 326228 w 1822560"/>
              <a:gd name="connsiteY13" fmla="*/ 1344744 h 1812263"/>
              <a:gd name="connsiteX14" fmla="*/ 0 w 1822560"/>
              <a:gd name="connsiteY14" fmla="*/ 1283497 h 1812263"/>
              <a:gd name="connsiteX15" fmla="*/ 462468 w 1822560"/>
              <a:gd name="connsiteY15" fmla="*/ 587269 h 1812263"/>
              <a:gd name="connsiteX16" fmla="*/ 118742 w 1822560"/>
              <a:gd name="connsiteY16" fmla="*/ 587269 h 1812263"/>
              <a:gd name="connsiteX17" fmla="*/ 913813 w 1822560"/>
              <a:gd name="connsiteY17" fmla="*/ 0 h 1812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822560" h="1812263">
                <a:moveTo>
                  <a:pt x="913813" y="0"/>
                </a:moveTo>
                <a:lnTo>
                  <a:pt x="1708885" y="587269"/>
                </a:lnTo>
                <a:lnTo>
                  <a:pt x="1365159" y="587269"/>
                </a:lnTo>
                <a:cubicBezTo>
                  <a:pt x="1458446" y="862476"/>
                  <a:pt x="1628119" y="1092981"/>
                  <a:pt x="1822560" y="1283732"/>
                </a:cubicBezTo>
                <a:lnTo>
                  <a:pt x="1497586" y="1344744"/>
                </a:lnTo>
                <a:lnTo>
                  <a:pt x="1457015" y="1693627"/>
                </a:lnTo>
                <a:cubicBezTo>
                  <a:pt x="1367714" y="1613180"/>
                  <a:pt x="1282308" y="1529968"/>
                  <a:pt x="1199058" y="1445558"/>
                </a:cubicBezTo>
                <a:lnTo>
                  <a:pt x="1199058" y="1812263"/>
                </a:lnTo>
                <a:lnTo>
                  <a:pt x="913813" y="1606167"/>
                </a:lnTo>
                <a:lnTo>
                  <a:pt x="631150" y="1810397"/>
                </a:lnTo>
                <a:lnTo>
                  <a:pt x="631150" y="1441738"/>
                </a:lnTo>
                <a:lnTo>
                  <a:pt x="629859" y="1444294"/>
                </a:lnTo>
                <a:lnTo>
                  <a:pt x="367290" y="1697840"/>
                </a:lnTo>
                <a:lnTo>
                  <a:pt x="326228" y="1344744"/>
                </a:lnTo>
                <a:lnTo>
                  <a:pt x="0" y="1283497"/>
                </a:lnTo>
                <a:cubicBezTo>
                  <a:pt x="196571" y="1093573"/>
                  <a:pt x="368701" y="863894"/>
                  <a:pt x="462468" y="587269"/>
                </a:cubicBezTo>
                <a:lnTo>
                  <a:pt x="118742" y="587269"/>
                </a:lnTo>
                <a:lnTo>
                  <a:pt x="91381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1" name="Isosceles Triangle 9"/>
          <p:cNvSpPr/>
          <p:nvPr userDrawn="1"/>
        </p:nvSpPr>
        <p:spPr>
          <a:xfrm rot="8147896">
            <a:off x="5274750" y="2366620"/>
            <a:ext cx="823825" cy="1476122"/>
          </a:xfrm>
          <a:custGeom>
            <a:avLst/>
            <a:gdLst/>
            <a:ahLst/>
            <a:cxnLst/>
            <a:rect l="l" t="t" r="r" b="b"/>
            <a:pathLst>
              <a:path w="500177" h="896213">
                <a:moveTo>
                  <a:pt x="496706" y="182880"/>
                </a:moveTo>
                <a:lnTo>
                  <a:pt x="408386" y="182880"/>
                </a:lnTo>
                <a:cubicBezTo>
                  <a:pt x="402005" y="392503"/>
                  <a:pt x="473014" y="704019"/>
                  <a:pt x="500177" y="809891"/>
                </a:cubicBezTo>
                <a:lnTo>
                  <a:pt x="312435" y="751577"/>
                </a:lnTo>
                <a:lnTo>
                  <a:pt x="193085" y="896213"/>
                </a:lnTo>
                <a:cubicBezTo>
                  <a:pt x="100649" y="636832"/>
                  <a:pt x="81245" y="393927"/>
                  <a:pt x="83386" y="182880"/>
                </a:cubicBezTo>
                <a:lnTo>
                  <a:pt x="0" y="182880"/>
                </a:lnTo>
                <a:lnTo>
                  <a:pt x="248353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" name="Isosceles Triangle 9"/>
          <p:cNvSpPr/>
          <p:nvPr userDrawn="1"/>
        </p:nvSpPr>
        <p:spPr>
          <a:xfrm rot="2718234" flipH="1">
            <a:off x="5270246" y="4640746"/>
            <a:ext cx="823825" cy="1476122"/>
          </a:xfrm>
          <a:custGeom>
            <a:avLst/>
            <a:gdLst/>
            <a:ahLst/>
            <a:cxnLst/>
            <a:rect l="l" t="t" r="r" b="b"/>
            <a:pathLst>
              <a:path w="500177" h="896213">
                <a:moveTo>
                  <a:pt x="496706" y="182880"/>
                </a:moveTo>
                <a:lnTo>
                  <a:pt x="408386" y="182880"/>
                </a:lnTo>
                <a:cubicBezTo>
                  <a:pt x="402005" y="392503"/>
                  <a:pt x="473014" y="704019"/>
                  <a:pt x="500177" y="809891"/>
                </a:cubicBezTo>
                <a:lnTo>
                  <a:pt x="312435" y="751577"/>
                </a:lnTo>
                <a:lnTo>
                  <a:pt x="193085" y="896213"/>
                </a:lnTo>
                <a:cubicBezTo>
                  <a:pt x="100649" y="636832"/>
                  <a:pt x="81245" y="393927"/>
                  <a:pt x="83386" y="182880"/>
                </a:cubicBezTo>
                <a:lnTo>
                  <a:pt x="0" y="182880"/>
                </a:lnTo>
                <a:lnTo>
                  <a:pt x="248353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6" name="Notched Right Arrow 45"/>
          <p:cNvSpPr/>
          <p:nvPr userDrawn="1"/>
        </p:nvSpPr>
        <p:spPr>
          <a:xfrm>
            <a:off x="4613267" y="3837987"/>
            <a:ext cx="1323722" cy="823824"/>
          </a:xfrm>
          <a:prstGeom prst="notchedRightArrow">
            <a:avLst>
              <a:gd name="adj1" fmla="val 68499"/>
              <a:gd name="adj2" fmla="val 36126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Text Placeholder 9"/>
          <p:cNvSpPr>
            <a:spLocks noGrp="1"/>
          </p:cNvSpPr>
          <p:nvPr userDrawn="1">
            <p:ph type="body" sz="quarter" idx="11"/>
          </p:nvPr>
        </p:nvSpPr>
        <p:spPr>
          <a:xfrm>
            <a:off x="1220456" y="5390786"/>
            <a:ext cx="3048000" cy="990600"/>
          </a:xfrm>
        </p:spPr>
        <p:txBody>
          <a:bodyPr anchor="t">
            <a:noAutofit/>
          </a:bodyPr>
          <a:lstStyle>
            <a:lvl1pPr marL="0" indent="0" algn="ctr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Text Placeholder 2"/>
          <p:cNvSpPr>
            <a:spLocks noGrp="1"/>
          </p:cNvSpPr>
          <p:nvPr userDrawn="1">
            <p:ph type="body" sz="quarter" idx="12"/>
          </p:nvPr>
        </p:nvSpPr>
        <p:spPr>
          <a:xfrm>
            <a:off x="7924800" y="3971596"/>
            <a:ext cx="3048000" cy="537342"/>
          </a:xfrm>
        </p:spPr>
        <p:txBody>
          <a:bodyPr anchor="ctr">
            <a:noAutofit/>
          </a:bodyPr>
          <a:lstStyle>
            <a:lvl1pPr marL="0" indent="0" algn="ctr">
              <a:buNone/>
              <a:defRPr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9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220456" y="2037986"/>
            <a:ext cx="3048000" cy="990600"/>
          </a:xfrm>
        </p:spPr>
        <p:txBody>
          <a:bodyPr anchor="t">
            <a:noAutofit/>
          </a:bodyPr>
          <a:lstStyle>
            <a:lvl1pPr marL="0" indent="0" algn="ctr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1220456" y="3733800"/>
            <a:ext cx="3048000" cy="990600"/>
          </a:xfrm>
        </p:spPr>
        <p:txBody>
          <a:bodyPr anchor="t">
            <a:noAutofit/>
          </a:bodyPr>
          <a:lstStyle>
            <a:lvl1pPr marL="0" indent="0" algn="ctr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6759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erging Arrow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le 1"/>
          <p:cNvSpPr>
            <a:spLocks noGrp="1"/>
          </p:cNvSpPr>
          <p:nvPr userDrawn="1">
            <p:ph type="title"/>
          </p:nvPr>
        </p:nvSpPr>
        <p:spPr>
          <a:xfrm>
            <a:off x="307677" y="747478"/>
            <a:ext cx="11582400" cy="1081323"/>
          </a:xfrm>
          <a:prstGeom prst="rect">
            <a:avLst/>
          </a:prstGeom>
        </p:spPr>
        <p:txBody>
          <a:bodyPr anchor="ctr"/>
          <a:lstStyle>
            <a:lvl1pPr>
              <a:defRPr sz="3000">
                <a:solidFill>
                  <a:srgbClr val="0079C2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10" name="Text Placeholder 9"/>
          <p:cNvSpPr>
            <a:spLocks noGrp="1"/>
          </p:cNvSpPr>
          <p:nvPr userDrawn="1">
            <p:ph type="body" sz="quarter" idx="11"/>
          </p:nvPr>
        </p:nvSpPr>
        <p:spPr>
          <a:xfrm>
            <a:off x="8534400" y="5410200"/>
            <a:ext cx="3048000" cy="990600"/>
          </a:xfrm>
        </p:spPr>
        <p:txBody>
          <a:bodyPr anchor="t">
            <a:noAutofit/>
          </a:bodyPr>
          <a:lstStyle>
            <a:lvl1pPr marL="0" indent="0" algn="ctr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Text Placeholder 2"/>
          <p:cNvSpPr>
            <a:spLocks noGrp="1"/>
          </p:cNvSpPr>
          <p:nvPr userDrawn="1">
            <p:ph type="body" sz="quarter" idx="12"/>
          </p:nvPr>
        </p:nvSpPr>
        <p:spPr>
          <a:xfrm>
            <a:off x="522946" y="3960429"/>
            <a:ext cx="3048000" cy="537342"/>
          </a:xfrm>
        </p:spPr>
        <p:txBody>
          <a:bodyPr anchor="ctr">
            <a:noAutofit/>
          </a:bodyPr>
          <a:lstStyle>
            <a:lvl1pPr marL="0" indent="0" algn="ctr">
              <a:buNone/>
              <a:defRPr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9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8534400" y="2057400"/>
            <a:ext cx="3048000" cy="990600"/>
          </a:xfrm>
        </p:spPr>
        <p:txBody>
          <a:bodyPr anchor="t">
            <a:noAutofit/>
          </a:bodyPr>
          <a:lstStyle>
            <a:lvl1pPr marL="0" indent="0" algn="ctr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8534400" y="3753214"/>
            <a:ext cx="3048000" cy="990600"/>
          </a:xfrm>
        </p:spPr>
        <p:txBody>
          <a:bodyPr anchor="t">
            <a:noAutofit/>
          </a:bodyPr>
          <a:lstStyle>
            <a:lvl1pPr marL="0" indent="0" algn="ctr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hevron 5"/>
          <p:cNvSpPr/>
          <p:nvPr userDrawn="1"/>
        </p:nvSpPr>
        <p:spPr>
          <a:xfrm>
            <a:off x="4180546" y="2746809"/>
            <a:ext cx="3744254" cy="2964582"/>
          </a:xfrm>
          <a:custGeom>
            <a:avLst/>
            <a:gdLst>
              <a:gd name="connsiteX0" fmla="*/ 3653760 w 3954968"/>
              <a:gd name="connsiteY0" fmla="*/ 1161244 h 3131418"/>
              <a:gd name="connsiteX1" fmla="*/ 3954968 w 3954968"/>
              <a:gd name="connsiteY1" fmla="*/ 1570288 h 3131418"/>
              <a:gd name="connsiteX2" fmla="*/ 3653753 w 3954968"/>
              <a:gd name="connsiteY2" fmla="*/ 1979342 h 3131418"/>
              <a:gd name="connsiteX3" fmla="*/ 3653760 w 3954968"/>
              <a:gd name="connsiteY3" fmla="*/ 1161244 h 3131418"/>
              <a:gd name="connsiteX4" fmla="*/ 3038841 w 3954968"/>
              <a:gd name="connsiteY4" fmla="*/ 0 h 3131418"/>
              <a:gd name="connsiteX5" fmla="*/ 3218924 w 3954968"/>
              <a:gd name="connsiteY5" fmla="*/ 475001 h 3131418"/>
              <a:gd name="connsiteX6" fmla="*/ 3105731 w 3954968"/>
              <a:gd name="connsiteY6" fmla="*/ 401855 h 3131418"/>
              <a:gd name="connsiteX7" fmla="*/ 2378245 w 3954968"/>
              <a:gd name="connsiteY7" fmla="*/ 1273550 h 3131418"/>
              <a:gd name="connsiteX8" fmla="*/ 3653753 w 3954968"/>
              <a:gd name="connsiteY8" fmla="*/ 1273550 h 3131418"/>
              <a:gd name="connsiteX9" fmla="*/ 3653753 w 3954968"/>
              <a:gd name="connsiteY9" fmla="*/ 1841458 h 3131418"/>
              <a:gd name="connsiteX10" fmla="*/ 2374426 w 3954968"/>
              <a:gd name="connsiteY10" fmla="*/ 1841458 h 3131418"/>
              <a:gd name="connsiteX11" fmla="*/ 2376982 w 3954968"/>
              <a:gd name="connsiteY11" fmla="*/ 1842749 h 3131418"/>
              <a:gd name="connsiteX12" fmla="*/ 3116627 w 3954968"/>
              <a:gd name="connsiteY12" fmla="*/ 2733356 h 3131418"/>
              <a:gd name="connsiteX13" fmla="*/ 3235478 w 3954968"/>
              <a:gd name="connsiteY13" fmla="*/ 2658099 h 3131418"/>
              <a:gd name="connsiteX14" fmla="*/ 3051019 w 3954968"/>
              <a:gd name="connsiteY14" fmla="*/ 3131418 h 3131418"/>
              <a:gd name="connsiteX15" fmla="*/ 2544292 w 3954968"/>
              <a:gd name="connsiteY15" fmla="*/ 3095761 h 3131418"/>
              <a:gd name="connsiteX16" fmla="*/ 2644843 w 3954968"/>
              <a:gd name="connsiteY16" fmla="*/ 3032091 h 3131418"/>
              <a:gd name="connsiteX17" fmla="*/ 1538174 w 3954968"/>
              <a:gd name="connsiteY17" fmla="*/ 2017828 h 3131418"/>
              <a:gd name="connsiteX18" fmla="*/ 0 w 3954968"/>
              <a:gd name="connsiteY18" fmla="*/ 2017828 h 3131418"/>
              <a:gd name="connsiteX19" fmla="*/ 308893 w 3954968"/>
              <a:gd name="connsiteY19" fmla="*/ 1560628 h 3131418"/>
              <a:gd name="connsiteX20" fmla="*/ 0 w 3954968"/>
              <a:gd name="connsiteY20" fmla="*/ 1103428 h 3131418"/>
              <a:gd name="connsiteX21" fmla="*/ 1529554 w 3954968"/>
              <a:gd name="connsiteY21" fmla="*/ 1027228 h 3131418"/>
              <a:gd name="connsiteX22" fmla="*/ 2641933 w 3954968"/>
              <a:gd name="connsiteY22" fmla="*/ 102144 h 3131418"/>
              <a:gd name="connsiteX23" fmla="*/ 2531807 w 3954968"/>
              <a:gd name="connsiteY23" fmla="*/ 30979 h 3131418"/>
              <a:gd name="connsiteX24" fmla="*/ 3038841 w 3954968"/>
              <a:gd name="connsiteY24" fmla="*/ 0 h 3131418"/>
              <a:gd name="connsiteX0" fmla="*/ 3653760 w 3954968"/>
              <a:gd name="connsiteY0" fmla="*/ 1161244 h 3131418"/>
              <a:gd name="connsiteX1" fmla="*/ 3954968 w 3954968"/>
              <a:gd name="connsiteY1" fmla="*/ 1570288 h 3131418"/>
              <a:gd name="connsiteX2" fmla="*/ 3653753 w 3954968"/>
              <a:gd name="connsiteY2" fmla="*/ 1979342 h 3131418"/>
              <a:gd name="connsiteX3" fmla="*/ 3653760 w 3954968"/>
              <a:gd name="connsiteY3" fmla="*/ 1161244 h 3131418"/>
              <a:gd name="connsiteX4" fmla="*/ 3038841 w 3954968"/>
              <a:gd name="connsiteY4" fmla="*/ 0 h 3131418"/>
              <a:gd name="connsiteX5" fmla="*/ 3218924 w 3954968"/>
              <a:gd name="connsiteY5" fmla="*/ 475001 h 3131418"/>
              <a:gd name="connsiteX6" fmla="*/ 3105731 w 3954968"/>
              <a:gd name="connsiteY6" fmla="*/ 401855 h 3131418"/>
              <a:gd name="connsiteX7" fmla="*/ 2378245 w 3954968"/>
              <a:gd name="connsiteY7" fmla="*/ 1273550 h 3131418"/>
              <a:gd name="connsiteX8" fmla="*/ 3653753 w 3954968"/>
              <a:gd name="connsiteY8" fmla="*/ 1273550 h 3131418"/>
              <a:gd name="connsiteX9" fmla="*/ 3653753 w 3954968"/>
              <a:gd name="connsiteY9" fmla="*/ 1841458 h 3131418"/>
              <a:gd name="connsiteX10" fmla="*/ 2374426 w 3954968"/>
              <a:gd name="connsiteY10" fmla="*/ 1841458 h 3131418"/>
              <a:gd name="connsiteX11" fmla="*/ 2376982 w 3954968"/>
              <a:gd name="connsiteY11" fmla="*/ 1842749 h 3131418"/>
              <a:gd name="connsiteX12" fmla="*/ 3116627 w 3954968"/>
              <a:gd name="connsiteY12" fmla="*/ 2733356 h 3131418"/>
              <a:gd name="connsiteX13" fmla="*/ 3235478 w 3954968"/>
              <a:gd name="connsiteY13" fmla="*/ 2658099 h 3131418"/>
              <a:gd name="connsiteX14" fmla="*/ 3051019 w 3954968"/>
              <a:gd name="connsiteY14" fmla="*/ 3131418 h 3131418"/>
              <a:gd name="connsiteX15" fmla="*/ 2544292 w 3954968"/>
              <a:gd name="connsiteY15" fmla="*/ 3095761 h 3131418"/>
              <a:gd name="connsiteX16" fmla="*/ 2644843 w 3954968"/>
              <a:gd name="connsiteY16" fmla="*/ 3032091 h 3131418"/>
              <a:gd name="connsiteX17" fmla="*/ 1538174 w 3954968"/>
              <a:gd name="connsiteY17" fmla="*/ 2017828 h 3131418"/>
              <a:gd name="connsiteX18" fmla="*/ 0 w 3954968"/>
              <a:gd name="connsiteY18" fmla="*/ 2017828 h 3131418"/>
              <a:gd name="connsiteX19" fmla="*/ 308893 w 3954968"/>
              <a:gd name="connsiteY19" fmla="*/ 1560628 h 3131418"/>
              <a:gd name="connsiteX20" fmla="*/ 0 w 3954968"/>
              <a:gd name="connsiteY20" fmla="*/ 1103428 h 3131418"/>
              <a:gd name="connsiteX21" fmla="*/ 1529554 w 3954968"/>
              <a:gd name="connsiteY21" fmla="*/ 1027228 h 3131418"/>
              <a:gd name="connsiteX22" fmla="*/ 2641933 w 3954968"/>
              <a:gd name="connsiteY22" fmla="*/ 102144 h 3131418"/>
              <a:gd name="connsiteX23" fmla="*/ 2531807 w 3954968"/>
              <a:gd name="connsiteY23" fmla="*/ 30979 h 3131418"/>
              <a:gd name="connsiteX24" fmla="*/ 3038841 w 3954968"/>
              <a:gd name="connsiteY24" fmla="*/ 0 h 3131418"/>
              <a:gd name="connsiteX0" fmla="*/ 3653760 w 3954968"/>
              <a:gd name="connsiteY0" fmla="*/ 1161244 h 3131418"/>
              <a:gd name="connsiteX1" fmla="*/ 3954968 w 3954968"/>
              <a:gd name="connsiteY1" fmla="*/ 1570288 h 3131418"/>
              <a:gd name="connsiteX2" fmla="*/ 3653753 w 3954968"/>
              <a:gd name="connsiteY2" fmla="*/ 1979342 h 3131418"/>
              <a:gd name="connsiteX3" fmla="*/ 3653760 w 3954968"/>
              <a:gd name="connsiteY3" fmla="*/ 1161244 h 3131418"/>
              <a:gd name="connsiteX4" fmla="*/ 3038841 w 3954968"/>
              <a:gd name="connsiteY4" fmla="*/ 0 h 3131418"/>
              <a:gd name="connsiteX5" fmla="*/ 3218924 w 3954968"/>
              <a:gd name="connsiteY5" fmla="*/ 475001 h 3131418"/>
              <a:gd name="connsiteX6" fmla="*/ 3105731 w 3954968"/>
              <a:gd name="connsiteY6" fmla="*/ 401855 h 3131418"/>
              <a:gd name="connsiteX7" fmla="*/ 2378245 w 3954968"/>
              <a:gd name="connsiteY7" fmla="*/ 1273550 h 3131418"/>
              <a:gd name="connsiteX8" fmla="*/ 3653753 w 3954968"/>
              <a:gd name="connsiteY8" fmla="*/ 1273550 h 3131418"/>
              <a:gd name="connsiteX9" fmla="*/ 3653753 w 3954968"/>
              <a:gd name="connsiteY9" fmla="*/ 1841458 h 3131418"/>
              <a:gd name="connsiteX10" fmla="*/ 2374426 w 3954968"/>
              <a:gd name="connsiteY10" fmla="*/ 1841458 h 3131418"/>
              <a:gd name="connsiteX11" fmla="*/ 2376982 w 3954968"/>
              <a:gd name="connsiteY11" fmla="*/ 1842749 h 3131418"/>
              <a:gd name="connsiteX12" fmla="*/ 3116627 w 3954968"/>
              <a:gd name="connsiteY12" fmla="*/ 2733356 h 3131418"/>
              <a:gd name="connsiteX13" fmla="*/ 3235478 w 3954968"/>
              <a:gd name="connsiteY13" fmla="*/ 2658099 h 3131418"/>
              <a:gd name="connsiteX14" fmla="*/ 3051019 w 3954968"/>
              <a:gd name="connsiteY14" fmla="*/ 3131418 h 3131418"/>
              <a:gd name="connsiteX15" fmla="*/ 2544292 w 3954968"/>
              <a:gd name="connsiteY15" fmla="*/ 3095761 h 3131418"/>
              <a:gd name="connsiteX16" fmla="*/ 2644843 w 3954968"/>
              <a:gd name="connsiteY16" fmla="*/ 3032091 h 3131418"/>
              <a:gd name="connsiteX17" fmla="*/ 1538174 w 3954968"/>
              <a:gd name="connsiteY17" fmla="*/ 2017828 h 3131418"/>
              <a:gd name="connsiteX18" fmla="*/ 0 w 3954968"/>
              <a:gd name="connsiteY18" fmla="*/ 2017828 h 3131418"/>
              <a:gd name="connsiteX19" fmla="*/ 308893 w 3954968"/>
              <a:gd name="connsiteY19" fmla="*/ 1560628 h 3131418"/>
              <a:gd name="connsiteX20" fmla="*/ 0 w 3954968"/>
              <a:gd name="connsiteY20" fmla="*/ 1103428 h 3131418"/>
              <a:gd name="connsiteX21" fmla="*/ 1529554 w 3954968"/>
              <a:gd name="connsiteY21" fmla="*/ 1027228 h 3131418"/>
              <a:gd name="connsiteX22" fmla="*/ 2641933 w 3954968"/>
              <a:gd name="connsiteY22" fmla="*/ 102144 h 3131418"/>
              <a:gd name="connsiteX23" fmla="*/ 2531807 w 3954968"/>
              <a:gd name="connsiteY23" fmla="*/ 30979 h 3131418"/>
              <a:gd name="connsiteX24" fmla="*/ 3038841 w 3954968"/>
              <a:gd name="connsiteY24" fmla="*/ 0 h 3131418"/>
              <a:gd name="connsiteX0" fmla="*/ 3653760 w 3954968"/>
              <a:gd name="connsiteY0" fmla="*/ 1161244 h 3131418"/>
              <a:gd name="connsiteX1" fmla="*/ 3954968 w 3954968"/>
              <a:gd name="connsiteY1" fmla="*/ 1570288 h 3131418"/>
              <a:gd name="connsiteX2" fmla="*/ 3653753 w 3954968"/>
              <a:gd name="connsiteY2" fmla="*/ 1979342 h 3131418"/>
              <a:gd name="connsiteX3" fmla="*/ 3653760 w 3954968"/>
              <a:gd name="connsiteY3" fmla="*/ 1161244 h 3131418"/>
              <a:gd name="connsiteX4" fmla="*/ 3038841 w 3954968"/>
              <a:gd name="connsiteY4" fmla="*/ 0 h 3131418"/>
              <a:gd name="connsiteX5" fmla="*/ 3218924 w 3954968"/>
              <a:gd name="connsiteY5" fmla="*/ 475001 h 3131418"/>
              <a:gd name="connsiteX6" fmla="*/ 3105731 w 3954968"/>
              <a:gd name="connsiteY6" fmla="*/ 401855 h 3131418"/>
              <a:gd name="connsiteX7" fmla="*/ 2378245 w 3954968"/>
              <a:gd name="connsiteY7" fmla="*/ 1273550 h 3131418"/>
              <a:gd name="connsiteX8" fmla="*/ 3653753 w 3954968"/>
              <a:gd name="connsiteY8" fmla="*/ 1273550 h 3131418"/>
              <a:gd name="connsiteX9" fmla="*/ 3653753 w 3954968"/>
              <a:gd name="connsiteY9" fmla="*/ 1841458 h 3131418"/>
              <a:gd name="connsiteX10" fmla="*/ 2374426 w 3954968"/>
              <a:gd name="connsiteY10" fmla="*/ 1841458 h 3131418"/>
              <a:gd name="connsiteX11" fmla="*/ 2376982 w 3954968"/>
              <a:gd name="connsiteY11" fmla="*/ 1842749 h 3131418"/>
              <a:gd name="connsiteX12" fmla="*/ 3116627 w 3954968"/>
              <a:gd name="connsiteY12" fmla="*/ 2733356 h 3131418"/>
              <a:gd name="connsiteX13" fmla="*/ 3235478 w 3954968"/>
              <a:gd name="connsiteY13" fmla="*/ 2658099 h 3131418"/>
              <a:gd name="connsiteX14" fmla="*/ 3051019 w 3954968"/>
              <a:gd name="connsiteY14" fmla="*/ 3131418 h 3131418"/>
              <a:gd name="connsiteX15" fmla="*/ 2544292 w 3954968"/>
              <a:gd name="connsiteY15" fmla="*/ 3095761 h 3131418"/>
              <a:gd name="connsiteX16" fmla="*/ 2644843 w 3954968"/>
              <a:gd name="connsiteY16" fmla="*/ 3032091 h 3131418"/>
              <a:gd name="connsiteX17" fmla="*/ 1538174 w 3954968"/>
              <a:gd name="connsiteY17" fmla="*/ 2071168 h 3131418"/>
              <a:gd name="connsiteX18" fmla="*/ 0 w 3954968"/>
              <a:gd name="connsiteY18" fmla="*/ 2017828 h 3131418"/>
              <a:gd name="connsiteX19" fmla="*/ 308893 w 3954968"/>
              <a:gd name="connsiteY19" fmla="*/ 1560628 h 3131418"/>
              <a:gd name="connsiteX20" fmla="*/ 0 w 3954968"/>
              <a:gd name="connsiteY20" fmla="*/ 1103428 h 3131418"/>
              <a:gd name="connsiteX21" fmla="*/ 1529554 w 3954968"/>
              <a:gd name="connsiteY21" fmla="*/ 1027228 h 3131418"/>
              <a:gd name="connsiteX22" fmla="*/ 2641933 w 3954968"/>
              <a:gd name="connsiteY22" fmla="*/ 102144 h 3131418"/>
              <a:gd name="connsiteX23" fmla="*/ 2531807 w 3954968"/>
              <a:gd name="connsiteY23" fmla="*/ 30979 h 3131418"/>
              <a:gd name="connsiteX24" fmla="*/ 3038841 w 3954968"/>
              <a:gd name="connsiteY24" fmla="*/ 0 h 3131418"/>
              <a:gd name="connsiteX0" fmla="*/ 3653760 w 3954968"/>
              <a:gd name="connsiteY0" fmla="*/ 1161244 h 3131418"/>
              <a:gd name="connsiteX1" fmla="*/ 3954968 w 3954968"/>
              <a:gd name="connsiteY1" fmla="*/ 1570288 h 3131418"/>
              <a:gd name="connsiteX2" fmla="*/ 3653753 w 3954968"/>
              <a:gd name="connsiteY2" fmla="*/ 1979342 h 3131418"/>
              <a:gd name="connsiteX3" fmla="*/ 3653760 w 3954968"/>
              <a:gd name="connsiteY3" fmla="*/ 1161244 h 3131418"/>
              <a:gd name="connsiteX4" fmla="*/ 3038841 w 3954968"/>
              <a:gd name="connsiteY4" fmla="*/ 0 h 3131418"/>
              <a:gd name="connsiteX5" fmla="*/ 3218924 w 3954968"/>
              <a:gd name="connsiteY5" fmla="*/ 475001 h 3131418"/>
              <a:gd name="connsiteX6" fmla="*/ 3105731 w 3954968"/>
              <a:gd name="connsiteY6" fmla="*/ 401855 h 3131418"/>
              <a:gd name="connsiteX7" fmla="*/ 2378245 w 3954968"/>
              <a:gd name="connsiteY7" fmla="*/ 1273550 h 3131418"/>
              <a:gd name="connsiteX8" fmla="*/ 3653753 w 3954968"/>
              <a:gd name="connsiteY8" fmla="*/ 1273550 h 3131418"/>
              <a:gd name="connsiteX9" fmla="*/ 3653753 w 3954968"/>
              <a:gd name="connsiteY9" fmla="*/ 1841458 h 3131418"/>
              <a:gd name="connsiteX10" fmla="*/ 2374426 w 3954968"/>
              <a:gd name="connsiteY10" fmla="*/ 1841458 h 3131418"/>
              <a:gd name="connsiteX11" fmla="*/ 2376982 w 3954968"/>
              <a:gd name="connsiteY11" fmla="*/ 1842749 h 3131418"/>
              <a:gd name="connsiteX12" fmla="*/ 3116627 w 3954968"/>
              <a:gd name="connsiteY12" fmla="*/ 2733356 h 3131418"/>
              <a:gd name="connsiteX13" fmla="*/ 3235478 w 3954968"/>
              <a:gd name="connsiteY13" fmla="*/ 2658099 h 3131418"/>
              <a:gd name="connsiteX14" fmla="*/ 3051019 w 3954968"/>
              <a:gd name="connsiteY14" fmla="*/ 3131418 h 3131418"/>
              <a:gd name="connsiteX15" fmla="*/ 2544292 w 3954968"/>
              <a:gd name="connsiteY15" fmla="*/ 3095761 h 3131418"/>
              <a:gd name="connsiteX16" fmla="*/ 2644843 w 3954968"/>
              <a:gd name="connsiteY16" fmla="*/ 3032091 h 3131418"/>
              <a:gd name="connsiteX17" fmla="*/ 1538174 w 3954968"/>
              <a:gd name="connsiteY17" fmla="*/ 2086408 h 3131418"/>
              <a:gd name="connsiteX18" fmla="*/ 0 w 3954968"/>
              <a:gd name="connsiteY18" fmla="*/ 2017828 h 3131418"/>
              <a:gd name="connsiteX19" fmla="*/ 308893 w 3954968"/>
              <a:gd name="connsiteY19" fmla="*/ 1560628 h 3131418"/>
              <a:gd name="connsiteX20" fmla="*/ 0 w 3954968"/>
              <a:gd name="connsiteY20" fmla="*/ 1103428 h 3131418"/>
              <a:gd name="connsiteX21" fmla="*/ 1529554 w 3954968"/>
              <a:gd name="connsiteY21" fmla="*/ 1027228 h 3131418"/>
              <a:gd name="connsiteX22" fmla="*/ 2641933 w 3954968"/>
              <a:gd name="connsiteY22" fmla="*/ 102144 h 3131418"/>
              <a:gd name="connsiteX23" fmla="*/ 2531807 w 3954968"/>
              <a:gd name="connsiteY23" fmla="*/ 30979 h 3131418"/>
              <a:gd name="connsiteX24" fmla="*/ 3038841 w 3954968"/>
              <a:gd name="connsiteY24" fmla="*/ 0 h 3131418"/>
              <a:gd name="connsiteX0" fmla="*/ 3653760 w 3954968"/>
              <a:gd name="connsiteY0" fmla="*/ 1161244 h 3131418"/>
              <a:gd name="connsiteX1" fmla="*/ 3954968 w 3954968"/>
              <a:gd name="connsiteY1" fmla="*/ 1570288 h 3131418"/>
              <a:gd name="connsiteX2" fmla="*/ 3653753 w 3954968"/>
              <a:gd name="connsiteY2" fmla="*/ 1979342 h 3131418"/>
              <a:gd name="connsiteX3" fmla="*/ 3653760 w 3954968"/>
              <a:gd name="connsiteY3" fmla="*/ 1161244 h 3131418"/>
              <a:gd name="connsiteX4" fmla="*/ 3038841 w 3954968"/>
              <a:gd name="connsiteY4" fmla="*/ 0 h 3131418"/>
              <a:gd name="connsiteX5" fmla="*/ 3218924 w 3954968"/>
              <a:gd name="connsiteY5" fmla="*/ 475001 h 3131418"/>
              <a:gd name="connsiteX6" fmla="*/ 3105731 w 3954968"/>
              <a:gd name="connsiteY6" fmla="*/ 401855 h 3131418"/>
              <a:gd name="connsiteX7" fmla="*/ 2378245 w 3954968"/>
              <a:gd name="connsiteY7" fmla="*/ 1273550 h 3131418"/>
              <a:gd name="connsiteX8" fmla="*/ 3653753 w 3954968"/>
              <a:gd name="connsiteY8" fmla="*/ 1273550 h 3131418"/>
              <a:gd name="connsiteX9" fmla="*/ 3653753 w 3954968"/>
              <a:gd name="connsiteY9" fmla="*/ 1841458 h 3131418"/>
              <a:gd name="connsiteX10" fmla="*/ 2374426 w 3954968"/>
              <a:gd name="connsiteY10" fmla="*/ 1841458 h 3131418"/>
              <a:gd name="connsiteX11" fmla="*/ 2376982 w 3954968"/>
              <a:gd name="connsiteY11" fmla="*/ 1842749 h 3131418"/>
              <a:gd name="connsiteX12" fmla="*/ 3116627 w 3954968"/>
              <a:gd name="connsiteY12" fmla="*/ 2733356 h 3131418"/>
              <a:gd name="connsiteX13" fmla="*/ 3235478 w 3954968"/>
              <a:gd name="connsiteY13" fmla="*/ 2658099 h 3131418"/>
              <a:gd name="connsiteX14" fmla="*/ 3051019 w 3954968"/>
              <a:gd name="connsiteY14" fmla="*/ 3131418 h 3131418"/>
              <a:gd name="connsiteX15" fmla="*/ 2544292 w 3954968"/>
              <a:gd name="connsiteY15" fmla="*/ 3095761 h 3131418"/>
              <a:gd name="connsiteX16" fmla="*/ 2644843 w 3954968"/>
              <a:gd name="connsiteY16" fmla="*/ 3032091 h 3131418"/>
              <a:gd name="connsiteX17" fmla="*/ 1538174 w 3954968"/>
              <a:gd name="connsiteY17" fmla="*/ 2086408 h 3131418"/>
              <a:gd name="connsiteX18" fmla="*/ 0 w 3954968"/>
              <a:gd name="connsiteY18" fmla="*/ 2017828 h 3131418"/>
              <a:gd name="connsiteX19" fmla="*/ 308893 w 3954968"/>
              <a:gd name="connsiteY19" fmla="*/ 1560628 h 3131418"/>
              <a:gd name="connsiteX20" fmla="*/ 0 w 3954968"/>
              <a:gd name="connsiteY20" fmla="*/ 1103428 h 3131418"/>
              <a:gd name="connsiteX21" fmla="*/ 1529554 w 3954968"/>
              <a:gd name="connsiteY21" fmla="*/ 1027228 h 3131418"/>
              <a:gd name="connsiteX22" fmla="*/ 2641933 w 3954968"/>
              <a:gd name="connsiteY22" fmla="*/ 102144 h 3131418"/>
              <a:gd name="connsiteX23" fmla="*/ 2531807 w 3954968"/>
              <a:gd name="connsiteY23" fmla="*/ 30979 h 3131418"/>
              <a:gd name="connsiteX24" fmla="*/ 3038841 w 3954968"/>
              <a:gd name="connsiteY24" fmla="*/ 0 h 3131418"/>
              <a:gd name="connsiteX0" fmla="*/ 3653760 w 3954968"/>
              <a:gd name="connsiteY0" fmla="*/ 1161244 h 3131418"/>
              <a:gd name="connsiteX1" fmla="*/ 3954968 w 3954968"/>
              <a:gd name="connsiteY1" fmla="*/ 1570288 h 3131418"/>
              <a:gd name="connsiteX2" fmla="*/ 3653753 w 3954968"/>
              <a:gd name="connsiteY2" fmla="*/ 1979342 h 3131418"/>
              <a:gd name="connsiteX3" fmla="*/ 3653760 w 3954968"/>
              <a:gd name="connsiteY3" fmla="*/ 1161244 h 3131418"/>
              <a:gd name="connsiteX4" fmla="*/ 3038841 w 3954968"/>
              <a:gd name="connsiteY4" fmla="*/ 0 h 3131418"/>
              <a:gd name="connsiteX5" fmla="*/ 3218924 w 3954968"/>
              <a:gd name="connsiteY5" fmla="*/ 475001 h 3131418"/>
              <a:gd name="connsiteX6" fmla="*/ 3105731 w 3954968"/>
              <a:gd name="connsiteY6" fmla="*/ 401855 h 3131418"/>
              <a:gd name="connsiteX7" fmla="*/ 2378245 w 3954968"/>
              <a:gd name="connsiteY7" fmla="*/ 1273550 h 3131418"/>
              <a:gd name="connsiteX8" fmla="*/ 3653753 w 3954968"/>
              <a:gd name="connsiteY8" fmla="*/ 1273550 h 3131418"/>
              <a:gd name="connsiteX9" fmla="*/ 3653753 w 3954968"/>
              <a:gd name="connsiteY9" fmla="*/ 1841458 h 3131418"/>
              <a:gd name="connsiteX10" fmla="*/ 2374426 w 3954968"/>
              <a:gd name="connsiteY10" fmla="*/ 1841458 h 3131418"/>
              <a:gd name="connsiteX11" fmla="*/ 2376982 w 3954968"/>
              <a:gd name="connsiteY11" fmla="*/ 1842749 h 3131418"/>
              <a:gd name="connsiteX12" fmla="*/ 3116627 w 3954968"/>
              <a:gd name="connsiteY12" fmla="*/ 2733356 h 3131418"/>
              <a:gd name="connsiteX13" fmla="*/ 3235478 w 3954968"/>
              <a:gd name="connsiteY13" fmla="*/ 2658099 h 3131418"/>
              <a:gd name="connsiteX14" fmla="*/ 3051019 w 3954968"/>
              <a:gd name="connsiteY14" fmla="*/ 3131418 h 3131418"/>
              <a:gd name="connsiteX15" fmla="*/ 2544292 w 3954968"/>
              <a:gd name="connsiteY15" fmla="*/ 3095761 h 3131418"/>
              <a:gd name="connsiteX16" fmla="*/ 2644843 w 3954968"/>
              <a:gd name="connsiteY16" fmla="*/ 3032091 h 3131418"/>
              <a:gd name="connsiteX17" fmla="*/ 1538174 w 3954968"/>
              <a:gd name="connsiteY17" fmla="*/ 2086408 h 3131418"/>
              <a:gd name="connsiteX18" fmla="*/ 0 w 3954968"/>
              <a:gd name="connsiteY18" fmla="*/ 2017828 h 3131418"/>
              <a:gd name="connsiteX19" fmla="*/ 308893 w 3954968"/>
              <a:gd name="connsiteY19" fmla="*/ 1560628 h 3131418"/>
              <a:gd name="connsiteX20" fmla="*/ 0 w 3954968"/>
              <a:gd name="connsiteY20" fmla="*/ 1103428 h 3131418"/>
              <a:gd name="connsiteX21" fmla="*/ 1529554 w 3954968"/>
              <a:gd name="connsiteY21" fmla="*/ 1027228 h 3131418"/>
              <a:gd name="connsiteX22" fmla="*/ 2641933 w 3954968"/>
              <a:gd name="connsiteY22" fmla="*/ 102144 h 3131418"/>
              <a:gd name="connsiteX23" fmla="*/ 2531807 w 3954968"/>
              <a:gd name="connsiteY23" fmla="*/ 30979 h 3131418"/>
              <a:gd name="connsiteX24" fmla="*/ 3038841 w 3954968"/>
              <a:gd name="connsiteY24" fmla="*/ 0 h 31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954968" h="3131418">
                <a:moveTo>
                  <a:pt x="3653760" y="1161244"/>
                </a:moveTo>
                <a:lnTo>
                  <a:pt x="3954968" y="1570288"/>
                </a:lnTo>
                <a:lnTo>
                  <a:pt x="3653753" y="1979342"/>
                </a:lnTo>
                <a:cubicBezTo>
                  <a:pt x="3653755" y="1706643"/>
                  <a:pt x="3653758" y="1433943"/>
                  <a:pt x="3653760" y="1161244"/>
                </a:cubicBezTo>
                <a:close/>
                <a:moveTo>
                  <a:pt x="3038841" y="0"/>
                </a:moveTo>
                <a:lnTo>
                  <a:pt x="3218924" y="475001"/>
                </a:lnTo>
                <a:lnTo>
                  <a:pt x="3105731" y="401855"/>
                </a:lnTo>
                <a:cubicBezTo>
                  <a:pt x="2891810" y="734738"/>
                  <a:pt x="2640831" y="1014574"/>
                  <a:pt x="2378245" y="1273550"/>
                </a:cubicBezTo>
                <a:lnTo>
                  <a:pt x="3653753" y="1273550"/>
                </a:lnTo>
                <a:lnTo>
                  <a:pt x="3653753" y="1841458"/>
                </a:lnTo>
                <a:lnTo>
                  <a:pt x="2374426" y="1841458"/>
                </a:lnTo>
                <a:lnTo>
                  <a:pt x="2376982" y="1842749"/>
                </a:lnTo>
                <a:cubicBezTo>
                  <a:pt x="2648012" y="2110031"/>
                  <a:pt x="2895624" y="2383763"/>
                  <a:pt x="3116627" y="2733356"/>
                </a:cubicBezTo>
                <a:lnTo>
                  <a:pt x="3235478" y="2658099"/>
                </a:lnTo>
                <a:lnTo>
                  <a:pt x="3051019" y="3131418"/>
                </a:lnTo>
                <a:lnTo>
                  <a:pt x="2544292" y="3095761"/>
                </a:lnTo>
                <a:lnTo>
                  <a:pt x="2644843" y="3032091"/>
                </a:lnTo>
                <a:cubicBezTo>
                  <a:pt x="2410743" y="2661949"/>
                  <a:pt x="2169096" y="2254209"/>
                  <a:pt x="1538174" y="2086408"/>
                </a:cubicBezTo>
                <a:cubicBezTo>
                  <a:pt x="1097469" y="1969197"/>
                  <a:pt x="512725" y="2040688"/>
                  <a:pt x="0" y="2017828"/>
                </a:cubicBezTo>
                <a:lnTo>
                  <a:pt x="308893" y="1560628"/>
                </a:lnTo>
                <a:lnTo>
                  <a:pt x="0" y="1103428"/>
                </a:lnTo>
                <a:cubicBezTo>
                  <a:pt x="509851" y="1103428"/>
                  <a:pt x="1231418" y="1137742"/>
                  <a:pt x="1529554" y="1027228"/>
                </a:cubicBezTo>
                <a:cubicBezTo>
                  <a:pt x="2208605" y="775516"/>
                  <a:pt x="2407512" y="472776"/>
                  <a:pt x="2641933" y="102144"/>
                </a:cubicBezTo>
                <a:lnTo>
                  <a:pt x="2531807" y="30979"/>
                </a:lnTo>
                <a:lnTo>
                  <a:pt x="303884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625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erging Arrow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le 1"/>
          <p:cNvSpPr>
            <a:spLocks noGrp="1"/>
          </p:cNvSpPr>
          <p:nvPr userDrawn="1">
            <p:ph type="title"/>
          </p:nvPr>
        </p:nvSpPr>
        <p:spPr>
          <a:xfrm>
            <a:off x="307677" y="747478"/>
            <a:ext cx="11582400" cy="1081323"/>
          </a:xfrm>
          <a:prstGeom prst="rect">
            <a:avLst/>
          </a:prstGeom>
        </p:spPr>
        <p:txBody>
          <a:bodyPr anchor="ctr"/>
          <a:lstStyle>
            <a:lvl1pPr>
              <a:defRPr sz="3000">
                <a:solidFill>
                  <a:srgbClr val="0079C2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10" name="Text Placeholder 9"/>
          <p:cNvSpPr>
            <a:spLocks noGrp="1"/>
          </p:cNvSpPr>
          <p:nvPr userDrawn="1">
            <p:ph type="body" sz="quarter" idx="11"/>
          </p:nvPr>
        </p:nvSpPr>
        <p:spPr>
          <a:xfrm>
            <a:off x="7772400" y="5410199"/>
            <a:ext cx="3048000" cy="990600"/>
          </a:xfrm>
        </p:spPr>
        <p:txBody>
          <a:bodyPr anchor="t">
            <a:noAutofit/>
          </a:bodyPr>
          <a:lstStyle>
            <a:lvl1pPr marL="0" indent="0" algn="ctr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Text Placeholder 2"/>
          <p:cNvSpPr>
            <a:spLocks noGrp="1"/>
          </p:cNvSpPr>
          <p:nvPr userDrawn="1">
            <p:ph type="body" sz="quarter" idx="12"/>
          </p:nvPr>
        </p:nvSpPr>
        <p:spPr>
          <a:xfrm>
            <a:off x="542823" y="3960429"/>
            <a:ext cx="3048000" cy="537342"/>
          </a:xfrm>
        </p:spPr>
        <p:txBody>
          <a:bodyPr anchor="ctr">
            <a:noAutofit/>
          </a:bodyPr>
          <a:lstStyle>
            <a:lvl1pPr marL="0" indent="0" algn="ctr">
              <a:buNone/>
              <a:defRPr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9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7772400" y="2057400"/>
            <a:ext cx="3048000" cy="990600"/>
          </a:xfrm>
        </p:spPr>
        <p:txBody>
          <a:bodyPr anchor="t">
            <a:noAutofit/>
          </a:bodyPr>
          <a:lstStyle>
            <a:lvl1pPr marL="0" indent="0" algn="ctr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8534400" y="3753214"/>
            <a:ext cx="3048000" cy="990600"/>
          </a:xfrm>
        </p:spPr>
        <p:txBody>
          <a:bodyPr anchor="t">
            <a:noAutofit/>
          </a:bodyPr>
          <a:lstStyle>
            <a:lvl1pPr marL="0" indent="0" algn="ctr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Isosceles Triangle 11"/>
          <p:cNvSpPr/>
          <p:nvPr userDrawn="1"/>
        </p:nvSpPr>
        <p:spPr>
          <a:xfrm rot="16200000">
            <a:off x="5368490" y="3042108"/>
            <a:ext cx="3131418" cy="2373984"/>
          </a:xfrm>
          <a:custGeom>
            <a:avLst/>
            <a:gdLst/>
            <a:ahLst/>
            <a:cxnLst/>
            <a:rect l="l" t="t" r="r" b="b"/>
            <a:pathLst>
              <a:path w="3131418" h="2373984">
                <a:moveTo>
                  <a:pt x="1970174" y="2072776"/>
                </a:moveTo>
                <a:lnTo>
                  <a:pt x="1561130" y="2373984"/>
                </a:lnTo>
                <a:lnTo>
                  <a:pt x="1152076" y="2072769"/>
                </a:lnTo>
                <a:close/>
                <a:moveTo>
                  <a:pt x="3131418" y="1457857"/>
                </a:moveTo>
                <a:lnTo>
                  <a:pt x="2656417" y="1637940"/>
                </a:lnTo>
                <a:lnTo>
                  <a:pt x="2729563" y="1524747"/>
                </a:lnTo>
                <a:cubicBezTo>
                  <a:pt x="2396680" y="1310826"/>
                  <a:pt x="2116844" y="1059847"/>
                  <a:pt x="1857868" y="797261"/>
                </a:cubicBezTo>
                <a:lnTo>
                  <a:pt x="1857868" y="2072769"/>
                </a:lnTo>
                <a:lnTo>
                  <a:pt x="1289960" y="2072769"/>
                </a:lnTo>
                <a:lnTo>
                  <a:pt x="1289960" y="793442"/>
                </a:lnTo>
                <a:lnTo>
                  <a:pt x="1288669" y="795998"/>
                </a:lnTo>
                <a:cubicBezTo>
                  <a:pt x="1021387" y="1067028"/>
                  <a:pt x="747655" y="1314640"/>
                  <a:pt x="398062" y="1535643"/>
                </a:cubicBezTo>
                <a:lnTo>
                  <a:pt x="473319" y="1654494"/>
                </a:lnTo>
                <a:lnTo>
                  <a:pt x="0" y="1470035"/>
                </a:lnTo>
                <a:lnTo>
                  <a:pt x="35657" y="963308"/>
                </a:lnTo>
                <a:lnTo>
                  <a:pt x="99327" y="1063859"/>
                </a:lnTo>
                <a:cubicBezTo>
                  <a:pt x="457152" y="837550"/>
                  <a:pt x="899962" y="500929"/>
                  <a:pt x="1092245" y="7696"/>
                </a:cubicBezTo>
                <a:lnTo>
                  <a:pt x="1565710" y="357414"/>
                </a:lnTo>
                <a:lnTo>
                  <a:pt x="2049594" y="0"/>
                </a:lnTo>
                <a:cubicBezTo>
                  <a:pt x="2237901" y="491858"/>
                  <a:pt x="2671240" y="834497"/>
                  <a:pt x="3029274" y="1060949"/>
                </a:cubicBezTo>
                <a:lnTo>
                  <a:pt x="3100439" y="95082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4004032" y="3434743"/>
            <a:ext cx="2042444" cy="1588712"/>
          </a:xfrm>
          <a:custGeom>
            <a:avLst/>
            <a:gdLst/>
            <a:ahLst/>
            <a:cxnLst/>
            <a:rect l="l" t="t" r="r" b="b"/>
            <a:pathLst>
              <a:path w="2042444" h="1588712">
                <a:moveTo>
                  <a:pt x="1455704" y="0"/>
                </a:moveTo>
                <a:lnTo>
                  <a:pt x="2042444" y="794356"/>
                </a:lnTo>
                <a:lnTo>
                  <a:pt x="1455704" y="1588712"/>
                </a:lnTo>
                <a:lnTo>
                  <a:pt x="1455704" y="1342996"/>
                </a:lnTo>
                <a:lnTo>
                  <a:pt x="0" y="1342996"/>
                </a:lnTo>
                <a:lnTo>
                  <a:pt x="0" y="245716"/>
                </a:lnTo>
                <a:lnTo>
                  <a:pt x="1455704" y="24571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757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luence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6"/>
          <p:cNvSpPr>
            <a:spLocks noGrp="1"/>
          </p:cNvSpPr>
          <p:nvPr>
            <p:ph type="body" sz="quarter" idx="10"/>
          </p:nvPr>
        </p:nvSpPr>
        <p:spPr>
          <a:xfrm>
            <a:off x="5181600" y="2057400"/>
            <a:ext cx="3596640" cy="1051560"/>
          </a:xfrm>
          <a:prstGeom prst="rect">
            <a:avLst/>
          </a:prstGeom>
          <a:ln w="12700">
            <a:noFill/>
          </a:ln>
        </p:spPr>
        <p:txBody>
          <a:bodyPr vert="horz" anchor="t">
            <a:noAutofit/>
          </a:bodyPr>
          <a:lstStyle>
            <a:lvl1pPr marL="182880" indent="-182880">
              <a:spcBef>
                <a:spcPts val="0"/>
              </a:spcBef>
              <a:buClr>
                <a:schemeClr val="tx1"/>
              </a:buClr>
              <a:buSzPct val="110000"/>
              <a:buFont typeface="Wingdings" charset="2"/>
              <a:buChar char="§"/>
              <a:defRPr kumimoji="0" lang="en-US" sz="1600" b="0" i="0" u="none" strike="noStrike" kern="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26"/>
          <p:cNvSpPr>
            <a:spLocks noGrp="1"/>
          </p:cNvSpPr>
          <p:nvPr>
            <p:ph type="body" sz="quarter" idx="17"/>
          </p:nvPr>
        </p:nvSpPr>
        <p:spPr>
          <a:xfrm>
            <a:off x="8046720" y="5349240"/>
            <a:ext cx="3596640" cy="1051560"/>
          </a:xfrm>
          <a:prstGeom prst="rect">
            <a:avLst/>
          </a:prstGeom>
          <a:ln w="12700">
            <a:noFill/>
          </a:ln>
        </p:spPr>
        <p:txBody>
          <a:bodyPr vert="horz" anchor="t">
            <a:noAutofit/>
          </a:bodyPr>
          <a:lstStyle>
            <a:lvl1pPr marL="182880" indent="-182880">
              <a:spcBef>
                <a:spcPts val="0"/>
              </a:spcBef>
              <a:buClr>
                <a:schemeClr val="tx1"/>
              </a:buClr>
              <a:buSzPct val="110000"/>
              <a:buFont typeface="Wingdings" charset="2"/>
              <a:buChar char="§"/>
              <a:defRPr kumimoji="0" lang="en-US" sz="1600" b="0" i="0" u="none" strike="noStrike" kern="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26"/>
          <p:cNvSpPr>
            <a:spLocks noGrp="1"/>
          </p:cNvSpPr>
          <p:nvPr>
            <p:ph type="body" sz="quarter" idx="18"/>
          </p:nvPr>
        </p:nvSpPr>
        <p:spPr>
          <a:xfrm>
            <a:off x="975360" y="5342510"/>
            <a:ext cx="3596640" cy="1051560"/>
          </a:xfrm>
          <a:prstGeom prst="rect">
            <a:avLst/>
          </a:prstGeom>
          <a:ln w="12700">
            <a:noFill/>
          </a:ln>
        </p:spPr>
        <p:txBody>
          <a:bodyPr vert="horz" anchor="t">
            <a:noAutofit/>
          </a:bodyPr>
          <a:lstStyle>
            <a:lvl1pPr marL="182880" indent="-182880">
              <a:spcBef>
                <a:spcPts val="0"/>
              </a:spcBef>
              <a:buClr>
                <a:schemeClr val="tx1"/>
              </a:buClr>
              <a:buSzPct val="110000"/>
              <a:buFont typeface="Wingdings" charset="2"/>
              <a:buChar char="§"/>
              <a:defRPr kumimoji="0" lang="en-US" sz="1600" b="0" i="0" u="none" strike="noStrike" kern="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307677" y="747478"/>
            <a:ext cx="11582400" cy="1081323"/>
          </a:xfrm>
          <a:prstGeom prst="rect">
            <a:avLst/>
          </a:prstGeom>
        </p:spPr>
        <p:txBody>
          <a:bodyPr anchor="ctr"/>
          <a:lstStyle>
            <a:lvl1pPr>
              <a:defRPr sz="3000">
                <a:solidFill>
                  <a:srgbClr val="0079C2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14" name="Oval 13"/>
          <p:cNvSpPr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4592957" y="3434441"/>
            <a:ext cx="3001108" cy="2914650"/>
          </a:xfrm>
          <a:prstGeom prst="ellipse">
            <a:avLst/>
          </a:prstGeom>
          <a:solidFill>
            <a:schemeClr val="accent3"/>
          </a:solidFill>
          <a:ln w="3175">
            <a:solidFill>
              <a:srgbClr val="FFFFFF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1872" tIns="50936" rIns="101872" bIns="50936" anchor="ctr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4785"/>
              </a:buClr>
              <a:buSzTx/>
              <a:buFont typeface="Arial" charset="0"/>
              <a:buChar char="–"/>
              <a:tabLst/>
              <a:defRPr/>
            </a:pPr>
            <a:endParaRPr kumimoji="0" lang="de-DE" sz="1600" b="1" i="0" u="none" strike="noStrike" kern="0" cap="none" spc="0" normalizeH="0" baseline="0" noProof="0" dirty="0">
              <a:ln>
                <a:noFill/>
              </a:ln>
              <a:solidFill>
                <a:srgbClr val="004785"/>
              </a:solidFill>
              <a:effectLst/>
              <a:uLnTx/>
              <a:uFillTx/>
              <a:latin typeface="Arial Narrow" panose="020B0606020202030204" pitchFamily="34" charset="0"/>
            </a:endParaRPr>
          </a:p>
        </p:txBody>
      </p:sp>
      <p:sp>
        <p:nvSpPr>
          <p:cNvPr id="15" name="AutoShape 5"/>
          <p:cNvSpPr>
            <a:spLocks noChangeArrowheads="1"/>
          </p:cNvSpPr>
          <p:nvPr userDrawn="1">
            <p:custDataLst>
              <p:tags r:id="rId2"/>
            </p:custDataLst>
          </p:nvPr>
        </p:nvSpPr>
        <p:spPr bwMode="gray">
          <a:xfrm rot="7340238" flipH="1">
            <a:off x="6104745" y="4544253"/>
            <a:ext cx="1612900" cy="1488831"/>
          </a:xfrm>
          <a:prstGeom prst="downArrow">
            <a:avLst>
              <a:gd name="adj1" fmla="val 70833"/>
              <a:gd name="adj2" fmla="val 36338"/>
            </a:avLst>
          </a:prstGeom>
          <a:solidFill>
            <a:srgbClr val="0079C2"/>
          </a:solidFill>
          <a:ln w="38100">
            <a:solidFill>
              <a:srgbClr val="FFFFFF"/>
            </a:solidFill>
            <a:miter lim="800000"/>
            <a:headEnd type="none" w="sm" len="sm"/>
            <a:tailEnd type="none" w="sm" len="sm"/>
          </a:ln>
          <a:effectLst/>
          <a:extLst/>
        </p:spPr>
        <p:txBody>
          <a:bodyPr rot="10800000" vert="eaVert" wrap="none" lIns="44011" tIns="44011" rIns="44011" bIns="44011" anchor="ctr">
            <a:noAutofit/>
          </a:bodyPr>
          <a:lstStyle/>
          <a:p>
            <a:pPr marL="0" marR="0" lvl="0" indent="0" algn="ctr" defTabSz="880975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4785"/>
              </a:buClr>
              <a:buSzTx/>
              <a:buFont typeface="Wingdings" pitchFamily="2" charset="2"/>
              <a:buNone/>
              <a:tabLst/>
              <a:defRPr/>
            </a:pPr>
            <a:endParaRPr kumimoji="0" lang="de-DE" sz="1600" b="1" i="0" u="none" strike="noStrike" kern="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arrow" panose="020B0606020202030204" pitchFamily="34" charset="0"/>
              <a:cs typeface="Arial" charset="0"/>
            </a:endParaRPr>
          </a:p>
        </p:txBody>
      </p:sp>
      <p:sp>
        <p:nvSpPr>
          <p:cNvPr id="16" name="AutoShape 8"/>
          <p:cNvSpPr>
            <a:spLocks noChangeArrowheads="1"/>
          </p:cNvSpPr>
          <p:nvPr userDrawn="1">
            <p:custDataLst>
              <p:tags r:id="rId3"/>
            </p:custDataLst>
          </p:nvPr>
        </p:nvSpPr>
        <p:spPr bwMode="gray">
          <a:xfrm rot="14439762">
            <a:off x="4509674" y="4534728"/>
            <a:ext cx="1593850" cy="1488831"/>
          </a:xfrm>
          <a:prstGeom prst="downArrow">
            <a:avLst>
              <a:gd name="adj1" fmla="val 70833"/>
              <a:gd name="adj2" fmla="val 36772"/>
            </a:avLst>
          </a:prstGeom>
          <a:solidFill>
            <a:srgbClr val="0079C2"/>
          </a:solidFill>
          <a:ln w="38100">
            <a:solidFill>
              <a:srgbClr val="FFFFFF"/>
            </a:solidFill>
            <a:miter lim="800000"/>
            <a:headEnd type="none" w="sm" len="sm"/>
            <a:tailEnd type="none" w="sm" len="sm"/>
          </a:ln>
          <a:effectLst/>
          <a:extLst/>
        </p:spPr>
        <p:txBody>
          <a:bodyPr vert="eaVert" wrap="none" lIns="44011" tIns="44011" rIns="44011" bIns="44011" anchor="ctr">
            <a:noAutofit/>
          </a:bodyPr>
          <a:lstStyle/>
          <a:p>
            <a:pPr marL="0" marR="0" lvl="0" indent="0" algn="ctr" defTabSz="880975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4785"/>
              </a:buClr>
              <a:buSzTx/>
              <a:buFont typeface="Wingdings" pitchFamily="2" charset="2"/>
              <a:buNone/>
              <a:tabLst/>
              <a:defRPr/>
            </a:pPr>
            <a:endParaRPr kumimoji="0" lang="de-DE" sz="1600" b="1" i="0" u="none" strike="noStrike" kern="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arrow" panose="020B0606020202030204" pitchFamily="34" charset="0"/>
              <a:cs typeface="Arial" charset="0"/>
            </a:endParaRPr>
          </a:p>
        </p:txBody>
      </p:sp>
      <p:sp>
        <p:nvSpPr>
          <p:cNvPr id="17" name="AutoShape 10"/>
          <p:cNvSpPr>
            <a:spLocks noChangeArrowheads="1"/>
          </p:cNvSpPr>
          <p:nvPr userDrawn="1">
            <p:custDataLst>
              <p:tags r:id="rId4"/>
            </p:custDataLst>
          </p:nvPr>
        </p:nvSpPr>
        <p:spPr bwMode="gray">
          <a:xfrm>
            <a:off x="5269964" y="3325090"/>
            <a:ext cx="1663212" cy="1446213"/>
          </a:xfrm>
          <a:prstGeom prst="downArrow">
            <a:avLst>
              <a:gd name="adj1" fmla="val 70833"/>
              <a:gd name="adj2" fmla="val 36338"/>
            </a:avLst>
          </a:prstGeom>
          <a:solidFill>
            <a:srgbClr val="0079C2"/>
          </a:solidFill>
          <a:ln w="38100">
            <a:solidFill>
              <a:srgbClr val="FFFFFF"/>
            </a:solidFill>
            <a:miter lim="800000"/>
            <a:headEnd type="none" w="sm" len="sm"/>
            <a:tailEnd type="none" w="sm" len="sm"/>
          </a:ln>
          <a:effectLst/>
          <a:extLst/>
        </p:spPr>
        <p:txBody>
          <a:bodyPr wrap="none" lIns="98073" tIns="49036" rIns="98073" bIns="49036" anchor="ctr" anchorCtr="1">
            <a:noAutofit/>
          </a:bodyPr>
          <a:lstStyle/>
          <a:p>
            <a:pPr marL="125400" marR="0" lvl="0" indent="-125400" defTabSz="880975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4785"/>
              </a:buClr>
              <a:buSzTx/>
              <a:buFont typeface="Wingdings" pitchFamily="2" charset="2"/>
              <a:buNone/>
              <a:tabLst/>
              <a:defRPr/>
            </a:pPr>
            <a:endParaRPr kumimoji="0" lang="de-DE" sz="1600" b="1" i="0" u="none" strike="noStrike" kern="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arrow" panose="020B0606020202030204" pitchFamily="34" charset="0"/>
              <a:cs typeface="Arial" charset="0"/>
            </a:endParaRPr>
          </a:p>
        </p:txBody>
      </p:sp>
      <p:sp>
        <p:nvSpPr>
          <p:cNvPr id="1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5567571" y="3696497"/>
            <a:ext cx="1051878" cy="320040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marL="0" indent="0" algn="ctr">
              <a:buNone/>
              <a:defRPr sz="1600" b="1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1600" b="1" dirty="0"/>
              <a:t>Text</a:t>
            </a:r>
            <a:endParaRPr lang="en-US" dirty="0"/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15" hasCustomPrompt="1"/>
          </p:nvPr>
        </p:nvSpPr>
        <p:spPr>
          <a:xfrm rot="1920000">
            <a:off x="6504990" y="5159537"/>
            <a:ext cx="1051878" cy="320040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marL="0" indent="0" algn="ctr">
              <a:buNone/>
              <a:defRPr sz="1600" b="1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1600" b="1" dirty="0"/>
              <a:t>Text</a:t>
            </a:r>
            <a:endParaRPr lang="en-US" dirty="0"/>
          </a:p>
        </p:txBody>
      </p:sp>
      <p:sp>
        <p:nvSpPr>
          <p:cNvPr id="20" name="Text Placeholder 7"/>
          <p:cNvSpPr>
            <a:spLocks noGrp="1"/>
          </p:cNvSpPr>
          <p:nvPr>
            <p:ph type="body" sz="quarter" idx="16" hasCustomPrompt="1"/>
          </p:nvPr>
        </p:nvSpPr>
        <p:spPr>
          <a:xfrm rot="19860000">
            <a:off x="4687827" y="5159537"/>
            <a:ext cx="1051878" cy="320040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marL="0" indent="0" algn="ctr">
              <a:buNone/>
              <a:defRPr sz="1600" b="1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1600" b="1" dirty="0"/>
              <a:t>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8985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dder progres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307677" y="747478"/>
            <a:ext cx="11582400" cy="1081323"/>
          </a:xfrm>
          <a:prstGeom prst="rect">
            <a:avLst/>
          </a:prstGeom>
        </p:spPr>
        <p:txBody>
          <a:bodyPr anchor="ctr"/>
          <a:lstStyle>
            <a:lvl1pPr>
              <a:defRPr sz="3000">
                <a:solidFill>
                  <a:srgbClr val="0079C2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21" name="Cube 20"/>
          <p:cNvSpPr/>
          <p:nvPr userDrawn="1"/>
        </p:nvSpPr>
        <p:spPr>
          <a:xfrm flipH="1">
            <a:off x="1937754" y="5288280"/>
            <a:ext cx="1266822" cy="731520"/>
          </a:xfrm>
          <a:prstGeom prst="cube">
            <a:avLst>
              <a:gd name="adj" fmla="val 53676"/>
            </a:avLst>
          </a:prstGeom>
          <a:solidFill>
            <a:schemeClr val="accent2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2" name="Cube 21"/>
          <p:cNvSpPr/>
          <p:nvPr userDrawn="1"/>
        </p:nvSpPr>
        <p:spPr>
          <a:xfrm flipH="1">
            <a:off x="2819400" y="4953000"/>
            <a:ext cx="1266822" cy="731520"/>
          </a:xfrm>
          <a:prstGeom prst="cube">
            <a:avLst>
              <a:gd name="adj" fmla="val 53676"/>
            </a:avLst>
          </a:prstGeom>
          <a:solidFill>
            <a:schemeClr val="accent2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3" name="Cube 22"/>
          <p:cNvSpPr/>
          <p:nvPr userDrawn="1"/>
        </p:nvSpPr>
        <p:spPr>
          <a:xfrm flipH="1">
            <a:off x="3686178" y="4602480"/>
            <a:ext cx="1266822" cy="731520"/>
          </a:xfrm>
          <a:prstGeom prst="cube">
            <a:avLst>
              <a:gd name="adj" fmla="val 53676"/>
            </a:avLst>
          </a:prstGeom>
          <a:solidFill>
            <a:schemeClr val="accent2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4" name="Cube 23"/>
          <p:cNvSpPr/>
          <p:nvPr userDrawn="1"/>
        </p:nvSpPr>
        <p:spPr>
          <a:xfrm flipH="1">
            <a:off x="4572000" y="4267200"/>
            <a:ext cx="1266822" cy="731520"/>
          </a:xfrm>
          <a:prstGeom prst="cube">
            <a:avLst>
              <a:gd name="adj" fmla="val 53676"/>
            </a:avLst>
          </a:prstGeom>
          <a:solidFill>
            <a:schemeClr val="accent2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Cube 24"/>
          <p:cNvSpPr/>
          <p:nvPr userDrawn="1"/>
        </p:nvSpPr>
        <p:spPr>
          <a:xfrm flipH="1">
            <a:off x="5438778" y="3916680"/>
            <a:ext cx="1266822" cy="731520"/>
          </a:xfrm>
          <a:prstGeom prst="cube">
            <a:avLst>
              <a:gd name="adj" fmla="val 53676"/>
            </a:avLst>
          </a:prstGeom>
          <a:solidFill>
            <a:schemeClr val="accent2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6" name="Cube 25"/>
          <p:cNvSpPr/>
          <p:nvPr userDrawn="1"/>
        </p:nvSpPr>
        <p:spPr>
          <a:xfrm flipH="1">
            <a:off x="6324600" y="3581400"/>
            <a:ext cx="1266822" cy="731520"/>
          </a:xfrm>
          <a:prstGeom prst="cube">
            <a:avLst>
              <a:gd name="adj" fmla="val 53676"/>
            </a:avLst>
          </a:prstGeom>
          <a:solidFill>
            <a:schemeClr val="accent2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Cube 26"/>
          <p:cNvSpPr/>
          <p:nvPr userDrawn="1"/>
        </p:nvSpPr>
        <p:spPr>
          <a:xfrm flipH="1">
            <a:off x="7191378" y="3230880"/>
            <a:ext cx="1266822" cy="731520"/>
          </a:xfrm>
          <a:prstGeom prst="cube">
            <a:avLst>
              <a:gd name="adj" fmla="val 53676"/>
            </a:avLst>
          </a:prstGeom>
          <a:solidFill>
            <a:schemeClr val="accent2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8" name="Cube 27"/>
          <p:cNvSpPr/>
          <p:nvPr userDrawn="1"/>
        </p:nvSpPr>
        <p:spPr>
          <a:xfrm flipH="1">
            <a:off x="8077200" y="2895600"/>
            <a:ext cx="1266822" cy="731520"/>
          </a:xfrm>
          <a:prstGeom prst="cube">
            <a:avLst>
              <a:gd name="adj" fmla="val 53676"/>
            </a:avLst>
          </a:prstGeom>
          <a:solidFill>
            <a:schemeClr val="accent2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8477244" y="3635226"/>
            <a:ext cx="2867810" cy="365760"/>
          </a:xfrm>
        </p:spPr>
        <p:txBody>
          <a:bodyPr anchor="t">
            <a:noAutofit/>
          </a:bodyPr>
          <a:lstStyle>
            <a:lvl1pPr marL="0" indent="0" algn="l">
              <a:buNone/>
              <a:defRPr sz="16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7591422" y="3955266"/>
            <a:ext cx="2867810" cy="365760"/>
          </a:xfrm>
        </p:spPr>
        <p:txBody>
          <a:bodyPr anchor="t">
            <a:noAutofit/>
          </a:bodyPr>
          <a:lstStyle>
            <a:lvl1pPr marL="0" indent="0" algn="l">
              <a:buNone/>
              <a:defRPr sz="16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8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6705600" y="4315439"/>
            <a:ext cx="2867810" cy="365760"/>
          </a:xfrm>
        </p:spPr>
        <p:txBody>
          <a:bodyPr anchor="t">
            <a:noAutofit/>
          </a:bodyPr>
          <a:lstStyle>
            <a:lvl1pPr marL="0" indent="0" algn="l">
              <a:buNone/>
              <a:defRPr sz="16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9" name="Text Placeholder 9"/>
          <p:cNvSpPr>
            <a:spLocks noGrp="1"/>
          </p:cNvSpPr>
          <p:nvPr>
            <p:ph type="body" sz="quarter" idx="17"/>
          </p:nvPr>
        </p:nvSpPr>
        <p:spPr>
          <a:xfrm>
            <a:off x="5851314" y="4654281"/>
            <a:ext cx="2867810" cy="365760"/>
          </a:xfrm>
        </p:spPr>
        <p:txBody>
          <a:bodyPr anchor="t">
            <a:noAutofit/>
          </a:bodyPr>
          <a:lstStyle>
            <a:lvl1pPr marL="0" indent="0" algn="l">
              <a:buNone/>
              <a:defRPr sz="16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0" name="Text Placeholder 9"/>
          <p:cNvSpPr>
            <a:spLocks noGrp="1"/>
          </p:cNvSpPr>
          <p:nvPr>
            <p:ph type="body" sz="quarter" idx="18"/>
          </p:nvPr>
        </p:nvSpPr>
        <p:spPr>
          <a:xfrm>
            <a:off x="4965492" y="5006745"/>
            <a:ext cx="2867810" cy="365760"/>
          </a:xfrm>
        </p:spPr>
        <p:txBody>
          <a:bodyPr anchor="t">
            <a:noAutofit/>
          </a:bodyPr>
          <a:lstStyle>
            <a:lvl1pPr marL="0" indent="0" algn="l">
              <a:buNone/>
              <a:defRPr sz="16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1" name="Text Placeholder 9"/>
          <p:cNvSpPr>
            <a:spLocks noGrp="1"/>
          </p:cNvSpPr>
          <p:nvPr>
            <p:ph type="body" sz="quarter" idx="19"/>
          </p:nvPr>
        </p:nvSpPr>
        <p:spPr>
          <a:xfrm>
            <a:off x="4084667" y="5340081"/>
            <a:ext cx="2867810" cy="365760"/>
          </a:xfrm>
        </p:spPr>
        <p:txBody>
          <a:bodyPr anchor="t">
            <a:noAutofit/>
          </a:bodyPr>
          <a:lstStyle>
            <a:lvl1pPr marL="0" indent="0" algn="l">
              <a:buNone/>
              <a:defRPr sz="16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2" name="Text Placeholder 9"/>
          <p:cNvSpPr>
            <a:spLocks noGrp="1"/>
          </p:cNvSpPr>
          <p:nvPr>
            <p:ph type="body" sz="quarter" idx="20"/>
          </p:nvPr>
        </p:nvSpPr>
        <p:spPr>
          <a:xfrm>
            <a:off x="3207368" y="5668006"/>
            <a:ext cx="2867810" cy="365760"/>
          </a:xfrm>
        </p:spPr>
        <p:txBody>
          <a:bodyPr anchor="t">
            <a:noAutofit/>
          </a:bodyPr>
          <a:lstStyle>
            <a:lvl1pPr marL="0" indent="0" algn="l">
              <a:buNone/>
              <a:defRPr sz="16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3" name="Text Placeholder 9"/>
          <p:cNvSpPr>
            <a:spLocks noGrp="1"/>
          </p:cNvSpPr>
          <p:nvPr>
            <p:ph type="body" sz="quarter" idx="21"/>
          </p:nvPr>
        </p:nvSpPr>
        <p:spPr>
          <a:xfrm>
            <a:off x="2313790" y="6027825"/>
            <a:ext cx="2867810" cy="365760"/>
          </a:xfrm>
        </p:spPr>
        <p:txBody>
          <a:bodyPr anchor="t">
            <a:noAutofit/>
          </a:bodyPr>
          <a:lstStyle>
            <a:lvl1pPr marL="0" indent="0" algn="l">
              <a:buNone/>
              <a:defRPr sz="16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29" name="Picture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136845" y="3684201"/>
            <a:ext cx="498333" cy="1536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0132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yrami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1"/>
          <p:cNvSpPr>
            <a:spLocks noGrp="1"/>
          </p:cNvSpPr>
          <p:nvPr>
            <p:ph type="title"/>
          </p:nvPr>
        </p:nvSpPr>
        <p:spPr>
          <a:xfrm>
            <a:off x="307677" y="747478"/>
            <a:ext cx="11582400" cy="1081323"/>
          </a:xfrm>
          <a:prstGeom prst="rect">
            <a:avLst/>
          </a:prstGeom>
        </p:spPr>
        <p:txBody>
          <a:bodyPr anchor="ctr"/>
          <a:lstStyle>
            <a:lvl1pPr>
              <a:defRPr sz="3000">
                <a:solidFill>
                  <a:srgbClr val="0079C2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86" name="Text Placeholder 26"/>
          <p:cNvSpPr>
            <a:spLocks noGrp="1"/>
          </p:cNvSpPr>
          <p:nvPr>
            <p:ph type="body" sz="quarter" idx="12"/>
          </p:nvPr>
        </p:nvSpPr>
        <p:spPr>
          <a:xfrm>
            <a:off x="4358403" y="2246447"/>
            <a:ext cx="7531673" cy="835025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vert="horz" anchor="ctr">
            <a:noAutofit/>
          </a:bodyPr>
          <a:lstStyle>
            <a:lvl1pPr marL="182880" indent="-182880">
              <a:spcBef>
                <a:spcPts val="0"/>
              </a:spcBef>
              <a:buClr>
                <a:schemeClr val="tx1"/>
              </a:buClr>
              <a:buFont typeface="Wingdings" charset="2"/>
              <a:buChar char="§"/>
              <a:defRPr kumimoji="0" lang="en-US" sz="1600" b="0" i="0" u="none" strike="noStrike" kern="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7" name="Text Placeholder 26"/>
          <p:cNvSpPr>
            <a:spLocks noGrp="1"/>
          </p:cNvSpPr>
          <p:nvPr>
            <p:ph type="body" sz="quarter" idx="10"/>
          </p:nvPr>
        </p:nvSpPr>
        <p:spPr>
          <a:xfrm>
            <a:off x="4343718" y="4564062"/>
            <a:ext cx="7546358" cy="1327150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vert="horz" anchor="ctr">
            <a:noAutofit/>
          </a:bodyPr>
          <a:lstStyle>
            <a:lvl1pPr marL="182880" indent="-182880">
              <a:spcBef>
                <a:spcPts val="0"/>
              </a:spcBef>
              <a:buClr>
                <a:schemeClr val="tx1"/>
              </a:buClr>
              <a:buFont typeface="Wingdings" charset="2"/>
              <a:buChar char="§"/>
              <a:defRPr kumimoji="0" lang="en-US" sz="1600" b="0" i="0" u="none" strike="noStrike" kern="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8" name="Text Placeholder 26"/>
          <p:cNvSpPr>
            <a:spLocks noGrp="1"/>
          </p:cNvSpPr>
          <p:nvPr>
            <p:ph type="body" sz="quarter" idx="11"/>
          </p:nvPr>
        </p:nvSpPr>
        <p:spPr>
          <a:xfrm>
            <a:off x="4358402" y="3214688"/>
            <a:ext cx="7531673" cy="1238250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vert="horz" anchor="ctr">
            <a:noAutofit/>
          </a:bodyPr>
          <a:lstStyle>
            <a:lvl1pPr marL="182880" indent="-182880">
              <a:spcBef>
                <a:spcPts val="0"/>
              </a:spcBef>
              <a:buClr>
                <a:schemeClr val="tx1"/>
              </a:buClr>
              <a:buFont typeface="Wingdings" charset="2"/>
              <a:buChar char="§"/>
              <a:defRPr kumimoji="0" lang="en-US" sz="1600" b="0" i="0" u="none" strike="noStrike" kern="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9" name="Rectangle 6"/>
          <p:cNvSpPr>
            <a:spLocks noChangeArrowheads="1"/>
          </p:cNvSpPr>
          <p:nvPr userDrawn="1">
            <p:custDataLst>
              <p:tags r:id="rId1"/>
            </p:custDataLst>
          </p:nvPr>
        </p:nvSpPr>
        <p:spPr bwMode="gray">
          <a:xfrm>
            <a:off x="2100778" y="4564062"/>
            <a:ext cx="2248558" cy="1327150"/>
          </a:xfrm>
          <a:prstGeom prst="rect">
            <a:avLst/>
          </a:prstGeom>
          <a:solidFill>
            <a:srgbClr val="0079C2"/>
          </a:solidFill>
          <a:ln w="12700" algn="ctr">
            <a:solidFill>
              <a:srgbClr val="000000"/>
            </a:solidFill>
            <a:miter lim="800000"/>
            <a:headEnd/>
            <a:tailEnd/>
          </a:ln>
          <a:extLst/>
        </p:spPr>
        <p:txBody>
          <a:bodyPr lIns="18000" rIns="18000" anchor="ctr">
            <a:noAutofit/>
          </a:bodyPr>
          <a:lstStyle/>
          <a:p>
            <a:pPr marL="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anose="020B0606020202030204" pitchFamily="34" charset="0"/>
            </a:endParaRPr>
          </a:p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arrow" panose="020B0606020202030204" pitchFamily="34" charset="0"/>
            </a:endParaRPr>
          </a:p>
        </p:txBody>
      </p:sp>
      <p:grpSp>
        <p:nvGrpSpPr>
          <p:cNvPr id="90" name="Group 39"/>
          <p:cNvGrpSpPr>
            <a:grpSpLocks/>
          </p:cNvGrpSpPr>
          <p:nvPr userDrawn="1">
            <p:custDataLst>
              <p:tags r:id="rId2"/>
            </p:custDataLst>
          </p:nvPr>
        </p:nvGrpSpPr>
        <p:grpSpPr bwMode="auto">
          <a:xfrm>
            <a:off x="639764" y="4413384"/>
            <a:ext cx="2863362" cy="1814513"/>
            <a:chOff x="249238" y="4532280"/>
            <a:chExt cx="3884612" cy="1728849"/>
          </a:xfrm>
        </p:grpSpPr>
        <p:sp>
          <p:nvSpPr>
            <p:cNvPr id="91" name="Freeform 10"/>
            <p:cNvSpPr>
              <a:spLocks noChangeAspect="1"/>
            </p:cNvSpPr>
            <p:nvPr>
              <p:custDataLst>
                <p:tags r:id="rId16"/>
              </p:custDataLst>
            </p:nvPr>
          </p:nvSpPr>
          <p:spPr bwMode="gray">
            <a:xfrm>
              <a:off x="249238" y="4720517"/>
              <a:ext cx="1942306" cy="1540612"/>
            </a:xfrm>
            <a:custGeom>
              <a:avLst/>
              <a:gdLst>
                <a:gd name="T0" fmla="*/ 2147483647 w 1077"/>
                <a:gd name="T1" fmla="*/ 0 h 720"/>
                <a:gd name="T2" fmla="*/ 0 w 1077"/>
                <a:gd name="T3" fmla="*/ 2147483647 h 720"/>
                <a:gd name="T4" fmla="*/ 2147483647 w 1077"/>
                <a:gd name="T5" fmla="*/ 2147483647 h 720"/>
                <a:gd name="T6" fmla="*/ 2147483647 w 1077"/>
                <a:gd name="T7" fmla="*/ 2147483647 h 720"/>
                <a:gd name="T8" fmla="*/ 2147483647 w 1077"/>
                <a:gd name="T9" fmla="*/ 0 h 7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77" h="720">
                  <a:moveTo>
                    <a:pt x="296" y="0"/>
                  </a:moveTo>
                  <a:lnTo>
                    <a:pt x="0" y="514"/>
                  </a:lnTo>
                  <a:lnTo>
                    <a:pt x="1077" y="720"/>
                  </a:lnTo>
                  <a:lnTo>
                    <a:pt x="1077" y="148"/>
                  </a:lnTo>
                  <a:lnTo>
                    <a:pt x="296" y="0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 charset="0"/>
              </a:endParaRPr>
            </a:p>
          </p:txBody>
        </p:sp>
        <p:sp>
          <p:nvSpPr>
            <p:cNvPr id="92" name="Freeform 11"/>
            <p:cNvSpPr>
              <a:spLocks noChangeAspect="1"/>
            </p:cNvSpPr>
            <p:nvPr>
              <p:custDataLst>
                <p:tags r:id="rId17"/>
              </p:custDataLst>
            </p:nvPr>
          </p:nvSpPr>
          <p:spPr bwMode="gray">
            <a:xfrm>
              <a:off x="2191544" y="4720517"/>
              <a:ext cx="1942306" cy="1540612"/>
            </a:xfrm>
            <a:custGeom>
              <a:avLst/>
              <a:gdLst>
                <a:gd name="T0" fmla="*/ 0 w 1078"/>
                <a:gd name="T1" fmla="*/ 2147483647 h 720"/>
                <a:gd name="T2" fmla="*/ 0 w 1078"/>
                <a:gd name="T3" fmla="*/ 2147483647 h 720"/>
                <a:gd name="T4" fmla="*/ 2147483647 w 1078"/>
                <a:gd name="T5" fmla="*/ 2147483647 h 720"/>
                <a:gd name="T6" fmla="*/ 2147483647 w 1078"/>
                <a:gd name="T7" fmla="*/ 0 h 720"/>
                <a:gd name="T8" fmla="*/ 0 w 1078"/>
                <a:gd name="T9" fmla="*/ 2147483647 h 7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78" h="720">
                  <a:moveTo>
                    <a:pt x="0" y="148"/>
                  </a:moveTo>
                  <a:lnTo>
                    <a:pt x="0" y="720"/>
                  </a:lnTo>
                  <a:lnTo>
                    <a:pt x="1078" y="514"/>
                  </a:lnTo>
                  <a:lnTo>
                    <a:pt x="782" y="0"/>
                  </a:lnTo>
                  <a:lnTo>
                    <a:pt x="0" y="148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F5F5F5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 charset="0"/>
              </a:endParaRPr>
            </a:p>
          </p:txBody>
        </p:sp>
        <p:sp>
          <p:nvSpPr>
            <p:cNvPr id="93" name="Freeform 16"/>
            <p:cNvSpPr>
              <a:spLocks noChangeAspect="1"/>
            </p:cNvSpPr>
            <p:nvPr>
              <p:custDataLst>
                <p:tags r:id="rId18"/>
              </p:custDataLst>
            </p:nvPr>
          </p:nvSpPr>
          <p:spPr bwMode="gray">
            <a:xfrm>
              <a:off x="777674" y="4532280"/>
              <a:ext cx="2819672" cy="511020"/>
            </a:xfrm>
            <a:custGeom>
              <a:avLst/>
              <a:gdLst>
                <a:gd name="T0" fmla="*/ 0 w 1563"/>
                <a:gd name="T1" fmla="*/ 2147483647 h 238"/>
                <a:gd name="T2" fmla="*/ 2147483647 w 1563"/>
                <a:gd name="T3" fmla="*/ 0 h 238"/>
                <a:gd name="T4" fmla="*/ 2147483647 w 1563"/>
                <a:gd name="T5" fmla="*/ 2147483647 h 238"/>
                <a:gd name="T6" fmla="*/ 2147483647 w 1563"/>
                <a:gd name="T7" fmla="*/ 0 h 238"/>
                <a:gd name="T8" fmla="*/ 2147483647 w 1563"/>
                <a:gd name="T9" fmla="*/ 2147483647 h 238"/>
                <a:gd name="T10" fmla="*/ 2147483647 w 1563"/>
                <a:gd name="T11" fmla="*/ 2147483647 h 238"/>
                <a:gd name="T12" fmla="*/ 0 w 1563"/>
                <a:gd name="T13" fmla="*/ 2147483647 h 23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563" h="238">
                  <a:moveTo>
                    <a:pt x="0" y="90"/>
                  </a:moveTo>
                  <a:lnTo>
                    <a:pt x="471" y="0"/>
                  </a:lnTo>
                  <a:lnTo>
                    <a:pt x="781" y="58"/>
                  </a:lnTo>
                  <a:lnTo>
                    <a:pt x="1095" y="0"/>
                  </a:lnTo>
                  <a:lnTo>
                    <a:pt x="1563" y="90"/>
                  </a:lnTo>
                  <a:lnTo>
                    <a:pt x="781" y="238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 charset="0"/>
              </a:endParaRPr>
            </a:p>
          </p:txBody>
        </p:sp>
        <p:sp>
          <p:nvSpPr>
            <p:cNvPr id="94" name="Freeform 17"/>
            <p:cNvSpPr>
              <a:spLocks noChangeAspect="1"/>
            </p:cNvSpPr>
            <p:nvPr>
              <p:custDataLst>
                <p:tags r:id="rId19"/>
              </p:custDataLst>
            </p:nvPr>
          </p:nvSpPr>
          <p:spPr bwMode="gray">
            <a:xfrm>
              <a:off x="249238" y="5380060"/>
              <a:ext cx="1942306" cy="881069"/>
            </a:xfrm>
            <a:custGeom>
              <a:avLst/>
              <a:gdLst>
                <a:gd name="T0" fmla="*/ 0 w 1077"/>
                <a:gd name="T1" fmla="*/ 2147483647 h 412"/>
                <a:gd name="T2" fmla="*/ 2147483647 w 1077"/>
                <a:gd name="T3" fmla="*/ 0 h 412"/>
                <a:gd name="T4" fmla="*/ 2147483647 w 1077"/>
                <a:gd name="T5" fmla="*/ 2147483647 h 412"/>
                <a:gd name="T6" fmla="*/ 0 w 1077"/>
                <a:gd name="T7" fmla="*/ 2147483647 h 41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077" h="412">
                  <a:moveTo>
                    <a:pt x="0" y="206"/>
                  </a:moveTo>
                  <a:lnTo>
                    <a:pt x="1077" y="0"/>
                  </a:lnTo>
                  <a:lnTo>
                    <a:pt x="1077" y="412"/>
                  </a:lnTo>
                  <a:lnTo>
                    <a:pt x="0" y="206"/>
                  </a:lnTo>
                  <a:close/>
                </a:path>
              </a:pathLst>
            </a:custGeom>
            <a:solidFill>
              <a:srgbClr val="69696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 charset="0"/>
              </a:endParaRPr>
            </a:p>
          </p:txBody>
        </p:sp>
        <p:sp>
          <p:nvSpPr>
            <p:cNvPr id="95" name="Freeform 18"/>
            <p:cNvSpPr>
              <a:spLocks noChangeAspect="1"/>
            </p:cNvSpPr>
            <p:nvPr>
              <p:custDataLst>
                <p:tags r:id="rId20"/>
              </p:custDataLst>
            </p:nvPr>
          </p:nvSpPr>
          <p:spPr bwMode="gray">
            <a:xfrm>
              <a:off x="2191544" y="5380060"/>
              <a:ext cx="1942306" cy="881069"/>
            </a:xfrm>
            <a:custGeom>
              <a:avLst/>
              <a:gdLst>
                <a:gd name="T0" fmla="*/ 0 w 1078"/>
                <a:gd name="T1" fmla="*/ 0 h 412"/>
                <a:gd name="T2" fmla="*/ 2147483647 w 1078"/>
                <a:gd name="T3" fmla="*/ 2147483647 h 412"/>
                <a:gd name="T4" fmla="*/ 0 w 1078"/>
                <a:gd name="T5" fmla="*/ 2147483647 h 412"/>
                <a:gd name="T6" fmla="*/ 0 w 1078"/>
                <a:gd name="T7" fmla="*/ 0 h 41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078" h="412">
                  <a:moveTo>
                    <a:pt x="0" y="0"/>
                  </a:moveTo>
                  <a:lnTo>
                    <a:pt x="1078" y="206"/>
                  </a:lnTo>
                  <a:lnTo>
                    <a:pt x="0" y="412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D9D9D9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 charset="0"/>
              </a:endParaRPr>
            </a:p>
          </p:txBody>
        </p:sp>
      </p:grpSp>
      <p:sp>
        <p:nvSpPr>
          <p:cNvPr id="96" name="Rectangle 7"/>
          <p:cNvSpPr>
            <a:spLocks noChangeArrowheads="1"/>
          </p:cNvSpPr>
          <p:nvPr userDrawn="1">
            <p:custDataLst>
              <p:tags r:id="rId3"/>
            </p:custDataLst>
          </p:nvPr>
        </p:nvSpPr>
        <p:spPr bwMode="gray">
          <a:xfrm>
            <a:off x="2083223" y="3214687"/>
            <a:ext cx="2269878" cy="1238250"/>
          </a:xfrm>
          <a:prstGeom prst="rect">
            <a:avLst/>
          </a:prstGeom>
          <a:solidFill>
            <a:srgbClr val="0079C2"/>
          </a:solidFill>
          <a:ln w="12700" algn="ctr">
            <a:solidFill>
              <a:srgbClr val="000000"/>
            </a:solidFill>
            <a:miter lim="800000"/>
            <a:headEnd/>
            <a:tailEnd/>
          </a:ln>
          <a:extLst/>
        </p:spPr>
        <p:txBody>
          <a:bodyPr lIns="18000" rIns="18000" anchor="ctr">
            <a:noAutofit/>
          </a:bodyPr>
          <a:lstStyle/>
          <a:p>
            <a:pPr marL="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anose="020B0606020202030204" pitchFamily="34" charset="0"/>
            </a:endParaRPr>
          </a:p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arrow" panose="020B0606020202030204" pitchFamily="34" charset="0"/>
            </a:endParaRPr>
          </a:p>
        </p:txBody>
      </p:sp>
      <p:grpSp>
        <p:nvGrpSpPr>
          <p:cNvPr id="97" name="Group 74"/>
          <p:cNvGrpSpPr>
            <a:grpSpLocks/>
          </p:cNvGrpSpPr>
          <p:nvPr userDrawn="1">
            <p:custDataLst>
              <p:tags r:id="rId4"/>
            </p:custDataLst>
          </p:nvPr>
        </p:nvGrpSpPr>
        <p:grpSpPr bwMode="auto">
          <a:xfrm>
            <a:off x="1117479" y="3127376"/>
            <a:ext cx="1897673" cy="1527175"/>
            <a:chOff x="783715" y="3112026"/>
            <a:chExt cx="2055942" cy="1704366"/>
          </a:xfrm>
        </p:grpSpPr>
        <p:sp>
          <p:nvSpPr>
            <p:cNvPr id="98" name="Freeform 12"/>
            <p:cNvSpPr>
              <a:spLocks noChangeAspect="1"/>
            </p:cNvSpPr>
            <p:nvPr>
              <p:custDataLst>
                <p:tags r:id="rId11"/>
              </p:custDataLst>
            </p:nvPr>
          </p:nvSpPr>
          <p:spPr bwMode="gray">
            <a:xfrm>
              <a:off x="783715" y="3278692"/>
              <a:ext cx="1027135" cy="1537700"/>
            </a:xfrm>
            <a:custGeom>
              <a:avLst/>
              <a:gdLst>
                <a:gd name="T0" fmla="*/ 2147483647 w 686"/>
                <a:gd name="T1" fmla="*/ 0 h 647"/>
                <a:gd name="T2" fmla="*/ 0 w 686"/>
                <a:gd name="T3" fmla="*/ 2147483647 h 647"/>
                <a:gd name="T4" fmla="*/ 2147483647 w 686"/>
                <a:gd name="T5" fmla="*/ 2147483647 h 647"/>
                <a:gd name="T6" fmla="*/ 2147483647 w 686"/>
                <a:gd name="T7" fmla="*/ 2147483647 h 647"/>
                <a:gd name="T8" fmla="*/ 2147483647 w 686"/>
                <a:gd name="T9" fmla="*/ 0 h 6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6" h="647">
                  <a:moveTo>
                    <a:pt x="298" y="0"/>
                  </a:moveTo>
                  <a:lnTo>
                    <a:pt x="0" y="515"/>
                  </a:lnTo>
                  <a:lnTo>
                    <a:pt x="686" y="647"/>
                  </a:lnTo>
                  <a:lnTo>
                    <a:pt x="686" y="74"/>
                  </a:lnTo>
                  <a:lnTo>
                    <a:pt x="298" y="0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  <a:cs typeface="Arial" charset="0"/>
              </a:endParaRPr>
            </a:p>
          </p:txBody>
        </p:sp>
        <p:sp>
          <p:nvSpPr>
            <p:cNvPr id="99" name="Freeform 13"/>
            <p:cNvSpPr>
              <a:spLocks noChangeAspect="1"/>
            </p:cNvSpPr>
            <p:nvPr>
              <p:custDataLst>
                <p:tags r:id="rId12"/>
              </p:custDataLst>
            </p:nvPr>
          </p:nvSpPr>
          <p:spPr bwMode="gray">
            <a:xfrm>
              <a:off x="1810850" y="3278692"/>
              <a:ext cx="1028807" cy="1537700"/>
            </a:xfrm>
            <a:custGeom>
              <a:avLst/>
              <a:gdLst>
                <a:gd name="T0" fmla="*/ 0 w 688"/>
                <a:gd name="T1" fmla="*/ 2147483647 h 647"/>
                <a:gd name="T2" fmla="*/ 0 w 688"/>
                <a:gd name="T3" fmla="*/ 2147483647 h 647"/>
                <a:gd name="T4" fmla="*/ 2147483647 w 688"/>
                <a:gd name="T5" fmla="*/ 2147483647 h 647"/>
                <a:gd name="T6" fmla="*/ 2147483647 w 688"/>
                <a:gd name="T7" fmla="*/ 0 h 647"/>
                <a:gd name="T8" fmla="*/ 0 w 688"/>
                <a:gd name="T9" fmla="*/ 2147483647 h 6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8" h="647">
                  <a:moveTo>
                    <a:pt x="0" y="74"/>
                  </a:moveTo>
                  <a:lnTo>
                    <a:pt x="0" y="647"/>
                  </a:lnTo>
                  <a:lnTo>
                    <a:pt x="688" y="515"/>
                  </a:lnTo>
                  <a:lnTo>
                    <a:pt x="390" y="0"/>
                  </a:lnTo>
                  <a:lnTo>
                    <a:pt x="0" y="74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F5F5F5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  <a:cs typeface="Arial" charset="0"/>
              </a:endParaRPr>
            </a:p>
          </p:txBody>
        </p:sp>
        <p:sp>
          <p:nvSpPr>
            <p:cNvPr id="100" name="Freeform 19"/>
            <p:cNvSpPr>
              <a:spLocks noChangeAspect="1"/>
            </p:cNvSpPr>
            <p:nvPr>
              <p:custDataLst>
                <p:tags r:id="rId13"/>
              </p:custDataLst>
            </p:nvPr>
          </p:nvSpPr>
          <p:spPr bwMode="gray">
            <a:xfrm>
              <a:off x="783715" y="4186187"/>
              <a:ext cx="1027135" cy="630205"/>
            </a:xfrm>
            <a:custGeom>
              <a:avLst/>
              <a:gdLst>
                <a:gd name="T0" fmla="*/ 0 w 686"/>
                <a:gd name="T1" fmla="*/ 2147483647 h 263"/>
                <a:gd name="T2" fmla="*/ 2147483647 w 686"/>
                <a:gd name="T3" fmla="*/ 0 h 263"/>
                <a:gd name="T4" fmla="*/ 2147483647 w 686"/>
                <a:gd name="T5" fmla="*/ 2147483647 h 263"/>
                <a:gd name="T6" fmla="*/ 0 w 686"/>
                <a:gd name="T7" fmla="*/ 2147483647 h 26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86" h="263">
                  <a:moveTo>
                    <a:pt x="0" y="131"/>
                  </a:moveTo>
                  <a:lnTo>
                    <a:pt x="686" y="0"/>
                  </a:lnTo>
                  <a:lnTo>
                    <a:pt x="686" y="263"/>
                  </a:lnTo>
                  <a:lnTo>
                    <a:pt x="0" y="131"/>
                  </a:lnTo>
                  <a:close/>
                </a:path>
              </a:pathLst>
            </a:custGeom>
            <a:solidFill>
              <a:srgbClr val="69696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  <a:cs typeface="Arial" charset="0"/>
              </a:endParaRPr>
            </a:p>
          </p:txBody>
        </p:sp>
        <p:sp>
          <p:nvSpPr>
            <p:cNvPr id="101" name="Freeform 20"/>
            <p:cNvSpPr>
              <a:spLocks noChangeAspect="1"/>
            </p:cNvSpPr>
            <p:nvPr>
              <p:custDataLst>
                <p:tags r:id="rId14"/>
              </p:custDataLst>
            </p:nvPr>
          </p:nvSpPr>
          <p:spPr bwMode="gray">
            <a:xfrm>
              <a:off x="1810850" y="4186187"/>
              <a:ext cx="1028807" cy="630205"/>
            </a:xfrm>
            <a:custGeom>
              <a:avLst/>
              <a:gdLst>
                <a:gd name="T0" fmla="*/ 0 w 688"/>
                <a:gd name="T1" fmla="*/ 0 h 263"/>
                <a:gd name="T2" fmla="*/ 2147483647 w 688"/>
                <a:gd name="T3" fmla="*/ 2147483647 h 263"/>
                <a:gd name="T4" fmla="*/ 0 w 688"/>
                <a:gd name="T5" fmla="*/ 2147483647 h 263"/>
                <a:gd name="T6" fmla="*/ 0 w 688"/>
                <a:gd name="T7" fmla="*/ 0 h 26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88" h="263">
                  <a:moveTo>
                    <a:pt x="0" y="0"/>
                  </a:moveTo>
                  <a:lnTo>
                    <a:pt x="688" y="131"/>
                  </a:lnTo>
                  <a:lnTo>
                    <a:pt x="0" y="263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D9D9D9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  <a:cs typeface="Arial" charset="0"/>
              </a:endParaRPr>
            </a:p>
          </p:txBody>
        </p:sp>
        <p:sp>
          <p:nvSpPr>
            <p:cNvPr id="102" name="Freeform 21"/>
            <p:cNvSpPr>
              <a:spLocks noChangeAspect="1"/>
            </p:cNvSpPr>
            <p:nvPr>
              <p:custDataLst>
                <p:tags r:id="rId15"/>
              </p:custDataLst>
            </p:nvPr>
          </p:nvSpPr>
          <p:spPr bwMode="gray">
            <a:xfrm>
              <a:off x="1222005" y="3112026"/>
              <a:ext cx="1172674" cy="352915"/>
            </a:xfrm>
            <a:custGeom>
              <a:avLst/>
              <a:gdLst>
                <a:gd name="T0" fmla="*/ 2147483647 w 786"/>
                <a:gd name="T1" fmla="*/ 0 h 150"/>
                <a:gd name="T2" fmla="*/ 0 w 786"/>
                <a:gd name="T3" fmla="*/ 2147483647 h 150"/>
                <a:gd name="T4" fmla="*/ 2147483647 w 786"/>
                <a:gd name="T5" fmla="*/ 2147483647 h 150"/>
                <a:gd name="T6" fmla="*/ 2147483647 w 786"/>
                <a:gd name="T7" fmla="*/ 2147483647 h 150"/>
                <a:gd name="T8" fmla="*/ 2147483647 w 786"/>
                <a:gd name="T9" fmla="*/ 0 h 1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86" h="150">
                  <a:moveTo>
                    <a:pt x="392" y="0"/>
                  </a:moveTo>
                  <a:lnTo>
                    <a:pt x="0" y="74"/>
                  </a:lnTo>
                  <a:lnTo>
                    <a:pt x="392" y="150"/>
                  </a:lnTo>
                  <a:lnTo>
                    <a:pt x="786" y="74"/>
                  </a:lnTo>
                  <a:lnTo>
                    <a:pt x="39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  <a:cs typeface="Arial" charset="0"/>
              </a:endParaRPr>
            </a:p>
          </p:txBody>
        </p:sp>
      </p:grpSp>
      <p:sp>
        <p:nvSpPr>
          <p:cNvPr id="103" name="Rectangle 8"/>
          <p:cNvSpPr>
            <a:spLocks noChangeArrowheads="1"/>
          </p:cNvSpPr>
          <p:nvPr userDrawn="1">
            <p:custDataLst>
              <p:tags r:id="rId5"/>
            </p:custDataLst>
          </p:nvPr>
        </p:nvSpPr>
        <p:spPr bwMode="gray">
          <a:xfrm>
            <a:off x="2059566" y="2246447"/>
            <a:ext cx="2293534" cy="835025"/>
          </a:xfrm>
          <a:prstGeom prst="rect">
            <a:avLst/>
          </a:prstGeom>
          <a:solidFill>
            <a:srgbClr val="0079C2"/>
          </a:solidFill>
          <a:ln w="12700" algn="ctr">
            <a:solidFill>
              <a:srgbClr val="000000"/>
            </a:solidFill>
            <a:miter lim="800000"/>
            <a:headEnd/>
            <a:tailEnd/>
          </a:ln>
          <a:extLst/>
        </p:spPr>
        <p:txBody>
          <a:bodyPr lIns="18000" rIns="18000" anchor="ctr">
            <a:noAutofit/>
          </a:bodyPr>
          <a:lstStyle/>
          <a:p>
            <a:pPr marL="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anose="020B0606020202030204" pitchFamily="34" charset="0"/>
            </a:endParaRPr>
          </a:p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arrow" panose="020B0606020202030204" pitchFamily="34" charset="0"/>
            </a:endParaRPr>
          </a:p>
        </p:txBody>
      </p:sp>
      <p:grpSp>
        <p:nvGrpSpPr>
          <p:cNvPr id="104" name="Group 36"/>
          <p:cNvGrpSpPr>
            <a:grpSpLocks/>
          </p:cNvGrpSpPr>
          <p:nvPr userDrawn="1">
            <p:custDataLst>
              <p:tags r:id="rId6"/>
            </p:custDataLst>
          </p:nvPr>
        </p:nvGrpSpPr>
        <p:grpSpPr bwMode="auto">
          <a:xfrm>
            <a:off x="1655275" y="2238509"/>
            <a:ext cx="814754" cy="936625"/>
            <a:chOff x="1655040" y="1833129"/>
            <a:chExt cx="1064940" cy="1203288"/>
          </a:xfrm>
        </p:grpSpPr>
        <p:sp>
          <p:nvSpPr>
            <p:cNvPr id="105" name="Freeform 14"/>
            <p:cNvSpPr>
              <a:spLocks noChangeAspect="1"/>
            </p:cNvSpPr>
            <p:nvPr>
              <p:custDataLst>
                <p:tags r:id="rId7"/>
              </p:custDataLst>
            </p:nvPr>
          </p:nvSpPr>
          <p:spPr bwMode="gray">
            <a:xfrm>
              <a:off x="1655040" y="1833129"/>
              <a:ext cx="528436" cy="1203288"/>
            </a:xfrm>
            <a:custGeom>
              <a:avLst/>
              <a:gdLst>
                <a:gd name="T0" fmla="*/ 0 w 294"/>
                <a:gd name="T1" fmla="*/ 2147483647 h 562"/>
                <a:gd name="T2" fmla="*/ 2147483647 w 294"/>
                <a:gd name="T3" fmla="*/ 2147483647 h 562"/>
                <a:gd name="T4" fmla="*/ 2147483647 w 294"/>
                <a:gd name="T5" fmla="*/ 0 h 562"/>
                <a:gd name="T6" fmla="*/ 0 w 294"/>
                <a:gd name="T7" fmla="*/ 2147483647 h 56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94" h="562">
                  <a:moveTo>
                    <a:pt x="0" y="506"/>
                  </a:moveTo>
                  <a:lnTo>
                    <a:pt x="294" y="562"/>
                  </a:lnTo>
                  <a:lnTo>
                    <a:pt x="294" y="0"/>
                  </a:lnTo>
                  <a:lnTo>
                    <a:pt x="0" y="506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noAutofit/>
            </a:bodyPr>
            <a:lstStyle/>
            <a:p>
              <a:pPr>
                <a:spcBef>
                  <a:spcPct val="0"/>
                </a:spcBef>
              </a:pPr>
              <a:endParaRPr lang="de-DE" sz="1600" dirty="0">
                <a:solidFill>
                  <a:srgbClr val="000000"/>
                </a:solidFill>
                <a:latin typeface="Arial Narrow" panose="020B0606020202030204" pitchFamily="34" charset="0"/>
                <a:cs typeface="Arial" charset="0"/>
              </a:endParaRPr>
            </a:p>
          </p:txBody>
        </p:sp>
        <p:sp>
          <p:nvSpPr>
            <p:cNvPr id="106" name="Freeform 15"/>
            <p:cNvSpPr>
              <a:spLocks noChangeAspect="1"/>
            </p:cNvSpPr>
            <p:nvPr>
              <p:custDataLst>
                <p:tags r:id="rId8"/>
              </p:custDataLst>
            </p:nvPr>
          </p:nvSpPr>
          <p:spPr bwMode="gray">
            <a:xfrm>
              <a:off x="2183476" y="1833129"/>
              <a:ext cx="536504" cy="1203288"/>
            </a:xfrm>
            <a:custGeom>
              <a:avLst/>
              <a:gdLst>
                <a:gd name="T0" fmla="*/ 0 w 298"/>
                <a:gd name="T1" fmla="*/ 0 h 562"/>
                <a:gd name="T2" fmla="*/ 2147483647 w 298"/>
                <a:gd name="T3" fmla="*/ 2147483647 h 562"/>
                <a:gd name="T4" fmla="*/ 0 w 298"/>
                <a:gd name="T5" fmla="*/ 2147483647 h 562"/>
                <a:gd name="T6" fmla="*/ 0 w 298"/>
                <a:gd name="T7" fmla="*/ 0 h 56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98" h="562">
                  <a:moveTo>
                    <a:pt x="0" y="0"/>
                  </a:moveTo>
                  <a:lnTo>
                    <a:pt x="298" y="506"/>
                  </a:lnTo>
                  <a:lnTo>
                    <a:pt x="0" y="562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F5F5F5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noAutofit/>
            </a:bodyPr>
            <a:lstStyle/>
            <a:p>
              <a:pPr>
                <a:spcBef>
                  <a:spcPct val="0"/>
                </a:spcBef>
              </a:pPr>
              <a:endParaRPr lang="de-DE" sz="1600" dirty="0">
                <a:solidFill>
                  <a:srgbClr val="000000"/>
                </a:solidFill>
                <a:latin typeface="Arial Narrow" panose="020B0606020202030204" pitchFamily="34" charset="0"/>
                <a:cs typeface="Arial" charset="0"/>
              </a:endParaRPr>
            </a:p>
          </p:txBody>
        </p:sp>
        <p:sp>
          <p:nvSpPr>
            <p:cNvPr id="107" name="Freeform 106"/>
            <p:cNvSpPr>
              <a:spLocks noChangeAspect="1"/>
            </p:cNvSpPr>
            <p:nvPr>
              <p:custDataLst>
                <p:tags r:id="rId9"/>
              </p:custDataLst>
            </p:nvPr>
          </p:nvSpPr>
          <p:spPr bwMode="gray">
            <a:xfrm>
              <a:off x="1655040" y="2797270"/>
              <a:ext cx="528436" cy="239147"/>
            </a:xfrm>
            <a:custGeom>
              <a:avLst/>
              <a:gdLst>
                <a:gd name="T0" fmla="*/ 0 w 294"/>
                <a:gd name="T1" fmla="*/ 2147483647 h 112"/>
                <a:gd name="T2" fmla="*/ 2147483647 w 294"/>
                <a:gd name="T3" fmla="*/ 0 h 112"/>
                <a:gd name="T4" fmla="*/ 2147483647 w 294"/>
                <a:gd name="T5" fmla="*/ 2147483647 h 112"/>
                <a:gd name="T6" fmla="*/ 0 w 294"/>
                <a:gd name="T7" fmla="*/ 2147483647 h 11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94" h="112">
                  <a:moveTo>
                    <a:pt x="0" y="56"/>
                  </a:moveTo>
                  <a:lnTo>
                    <a:pt x="294" y="0"/>
                  </a:lnTo>
                  <a:lnTo>
                    <a:pt x="294" y="112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69696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noAutofit/>
            </a:bodyPr>
            <a:lstStyle/>
            <a:p>
              <a:pPr>
                <a:spcBef>
                  <a:spcPct val="0"/>
                </a:spcBef>
              </a:pPr>
              <a:endParaRPr lang="de-DE" sz="1600" dirty="0">
                <a:solidFill>
                  <a:srgbClr val="000000"/>
                </a:solidFill>
                <a:latin typeface="Arial Narrow" panose="020B0606020202030204" pitchFamily="34" charset="0"/>
                <a:cs typeface="Arial" charset="0"/>
              </a:endParaRPr>
            </a:p>
          </p:txBody>
        </p:sp>
        <p:sp>
          <p:nvSpPr>
            <p:cNvPr id="108" name="Freeform 107"/>
            <p:cNvSpPr>
              <a:spLocks noChangeAspect="1"/>
            </p:cNvSpPr>
            <p:nvPr>
              <p:custDataLst>
                <p:tags r:id="rId10"/>
              </p:custDataLst>
            </p:nvPr>
          </p:nvSpPr>
          <p:spPr bwMode="gray">
            <a:xfrm>
              <a:off x="2183476" y="2797270"/>
              <a:ext cx="536504" cy="239147"/>
            </a:xfrm>
            <a:custGeom>
              <a:avLst/>
              <a:gdLst>
                <a:gd name="T0" fmla="*/ 0 w 298"/>
                <a:gd name="T1" fmla="*/ 0 h 112"/>
                <a:gd name="T2" fmla="*/ 2147483647 w 298"/>
                <a:gd name="T3" fmla="*/ 2147483647 h 112"/>
                <a:gd name="T4" fmla="*/ 0 w 298"/>
                <a:gd name="T5" fmla="*/ 2147483647 h 112"/>
                <a:gd name="T6" fmla="*/ 0 w 298"/>
                <a:gd name="T7" fmla="*/ 0 h 11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98" h="112">
                  <a:moveTo>
                    <a:pt x="0" y="0"/>
                  </a:moveTo>
                  <a:lnTo>
                    <a:pt x="298" y="56"/>
                  </a:lnTo>
                  <a:lnTo>
                    <a:pt x="0" y="112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D9D9D9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noAutofit/>
            </a:bodyPr>
            <a:lstStyle/>
            <a:p>
              <a:pPr>
                <a:spcBef>
                  <a:spcPct val="0"/>
                </a:spcBef>
              </a:pPr>
              <a:endParaRPr lang="de-DE" sz="1600" dirty="0">
                <a:solidFill>
                  <a:srgbClr val="000000"/>
                </a:solidFill>
                <a:latin typeface="Arial Narrow" panose="020B0606020202030204" pitchFamily="34" charset="0"/>
                <a:cs typeface="Arial" charset="0"/>
              </a:endParaRPr>
            </a:p>
          </p:txBody>
        </p:sp>
      </p:grpSp>
      <p:sp>
        <p:nvSpPr>
          <p:cNvPr id="109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291840" y="5074920"/>
            <a:ext cx="1051878" cy="320040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marL="0" indent="0" algn="ctr">
              <a:buNone/>
              <a:defRPr sz="1600" b="1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1600" b="1" dirty="0"/>
              <a:t>Text</a:t>
            </a:r>
            <a:endParaRPr lang="en-US" dirty="0"/>
          </a:p>
        </p:txBody>
      </p:sp>
      <p:sp>
        <p:nvSpPr>
          <p:cNvPr id="110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3291840" y="3657600"/>
            <a:ext cx="1051878" cy="320040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marL="0" indent="0" algn="ctr">
              <a:buNone/>
              <a:defRPr sz="1600" b="1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1600" b="1" dirty="0"/>
              <a:t>Text</a:t>
            </a:r>
            <a:endParaRPr lang="en-US" dirty="0"/>
          </a:p>
        </p:txBody>
      </p:sp>
      <p:sp>
        <p:nvSpPr>
          <p:cNvPr id="111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3291840" y="2514600"/>
            <a:ext cx="1051878" cy="320040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marL="0" indent="0" algn="ctr">
              <a:buNone/>
              <a:defRPr sz="1600" b="1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1600" b="1" dirty="0"/>
              <a:t>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3522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WOT Analys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307677" y="747478"/>
            <a:ext cx="11582400" cy="1081323"/>
          </a:xfrm>
          <a:prstGeom prst="rect">
            <a:avLst/>
          </a:prstGeom>
        </p:spPr>
        <p:txBody>
          <a:bodyPr anchor="ctr"/>
          <a:lstStyle>
            <a:lvl1pPr>
              <a:defRPr sz="3000">
                <a:solidFill>
                  <a:srgbClr val="0079C2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21" name="AutoShape 4"/>
          <p:cNvSpPr>
            <a:spLocks noChangeArrowheads="1"/>
          </p:cNvSpPr>
          <p:nvPr userDrawn="1"/>
        </p:nvSpPr>
        <p:spPr bwMode="auto">
          <a:xfrm>
            <a:off x="7259397" y="2092525"/>
            <a:ext cx="3343275" cy="196785"/>
          </a:xfrm>
          <a:prstGeom prst="parallelogram">
            <a:avLst>
              <a:gd name="adj" fmla="val 81374"/>
            </a:avLst>
          </a:prstGeom>
          <a:noFill/>
          <a:ln>
            <a:noFill/>
          </a:ln>
          <a:effectLst/>
        </p:spPr>
        <p:txBody>
          <a:bodyPr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uLnTx/>
                <a:uFillTx/>
                <a:latin typeface="Arial"/>
                <a:cs typeface="Arial"/>
              </a:rPr>
              <a:t>Harmful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uLnTx/>
              <a:uFillTx/>
              <a:latin typeface="Arial"/>
              <a:cs typeface="Arial"/>
            </a:endParaRPr>
          </a:p>
        </p:txBody>
      </p:sp>
      <p:sp>
        <p:nvSpPr>
          <p:cNvPr id="22" name="AutoShape 5"/>
          <p:cNvSpPr>
            <a:spLocks noChangeArrowheads="1"/>
          </p:cNvSpPr>
          <p:nvPr userDrawn="1"/>
        </p:nvSpPr>
        <p:spPr bwMode="auto">
          <a:xfrm>
            <a:off x="1567655" y="2021501"/>
            <a:ext cx="3343275" cy="330677"/>
          </a:xfrm>
          <a:prstGeom prst="parallelogram">
            <a:avLst>
              <a:gd name="adj" fmla="val 81374"/>
            </a:avLst>
          </a:prstGeom>
          <a:noFill/>
          <a:ln>
            <a:noFill/>
          </a:ln>
          <a:effectLst/>
        </p:spPr>
        <p:txBody>
          <a:bodyPr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uLnTx/>
                <a:uFillTx/>
                <a:latin typeface="Arial"/>
                <a:cs typeface="Arial"/>
              </a:rPr>
              <a:t>Helpful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uLnTx/>
              <a:uFillTx/>
              <a:latin typeface="Arial"/>
              <a:cs typeface="Arial"/>
            </a:endParaRPr>
          </a:p>
        </p:txBody>
      </p:sp>
      <p:sp>
        <p:nvSpPr>
          <p:cNvPr id="23" name="AutoShape 6"/>
          <p:cNvSpPr>
            <a:spLocks noChangeArrowheads="1"/>
          </p:cNvSpPr>
          <p:nvPr userDrawn="1"/>
        </p:nvSpPr>
        <p:spPr bwMode="auto">
          <a:xfrm rot="16200000">
            <a:off x="-342404" y="3031529"/>
            <a:ext cx="1951038" cy="650875"/>
          </a:xfrm>
          <a:prstGeom prst="parallelogram">
            <a:avLst>
              <a:gd name="adj" fmla="val 99573"/>
            </a:avLst>
          </a:prstGeom>
          <a:noFill/>
          <a:ln>
            <a:noFill/>
          </a:ln>
          <a:effectLst/>
        </p:spPr>
        <p:txBody>
          <a:bodyPr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uLnTx/>
                <a:uFillTx/>
                <a:latin typeface="Arial"/>
                <a:cs typeface="Arial"/>
              </a:rPr>
              <a:t>Internal</a:t>
            </a:r>
          </a:p>
        </p:txBody>
      </p:sp>
      <p:sp>
        <p:nvSpPr>
          <p:cNvPr id="24" name="AutoShape 7"/>
          <p:cNvSpPr>
            <a:spLocks noChangeArrowheads="1"/>
          </p:cNvSpPr>
          <p:nvPr userDrawn="1"/>
        </p:nvSpPr>
        <p:spPr bwMode="auto">
          <a:xfrm rot="16200000">
            <a:off x="-338437" y="5121472"/>
            <a:ext cx="1943101" cy="650875"/>
          </a:xfrm>
          <a:prstGeom prst="parallelogram">
            <a:avLst>
              <a:gd name="adj" fmla="val 99573"/>
            </a:avLst>
          </a:prstGeom>
          <a:noFill/>
          <a:ln>
            <a:noFill/>
          </a:ln>
          <a:effectLst/>
        </p:spPr>
        <p:txBody>
          <a:bodyPr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1" kern="0" dirty="0">
                <a:latin typeface="Arial"/>
                <a:cs typeface="Arial"/>
              </a:rPr>
              <a:t>External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uLnTx/>
              <a:uFillTx/>
              <a:latin typeface="Arial"/>
              <a:cs typeface="Arial"/>
            </a:endParaRPr>
          </a:p>
        </p:txBody>
      </p:sp>
      <p:sp>
        <p:nvSpPr>
          <p:cNvPr id="25" name="Rectangle 9"/>
          <p:cNvSpPr>
            <a:spLocks noChangeArrowheads="1"/>
          </p:cNvSpPr>
          <p:nvPr userDrawn="1"/>
        </p:nvSpPr>
        <p:spPr bwMode="auto">
          <a:xfrm>
            <a:off x="1009354" y="2387798"/>
            <a:ext cx="4993778" cy="19431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6" name="Rectangle 10"/>
          <p:cNvSpPr>
            <a:spLocks noChangeArrowheads="1"/>
          </p:cNvSpPr>
          <p:nvPr userDrawn="1"/>
        </p:nvSpPr>
        <p:spPr bwMode="auto">
          <a:xfrm>
            <a:off x="6188867" y="2387798"/>
            <a:ext cx="4992624" cy="19431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txBody>
          <a:bodyPr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tangle 11"/>
          <p:cNvSpPr>
            <a:spLocks noChangeArrowheads="1"/>
          </p:cNvSpPr>
          <p:nvPr userDrawn="1"/>
        </p:nvSpPr>
        <p:spPr bwMode="auto">
          <a:xfrm>
            <a:off x="6188868" y="4475361"/>
            <a:ext cx="4992623" cy="19431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8" name="Rectangle 12"/>
          <p:cNvSpPr>
            <a:spLocks noChangeArrowheads="1"/>
          </p:cNvSpPr>
          <p:nvPr userDrawn="1"/>
        </p:nvSpPr>
        <p:spPr bwMode="auto">
          <a:xfrm>
            <a:off x="1009352" y="4475361"/>
            <a:ext cx="4993780" cy="19431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txBody>
          <a:bodyPr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 Box 13"/>
          <p:cNvSpPr txBox="1">
            <a:spLocks noChangeArrowheads="1"/>
          </p:cNvSpPr>
          <p:nvPr userDrawn="1"/>
        </p:nvSpPr>
        <p:spPr bwMode="auto">
          <a:xfrm>
            <a:off x="1009352" y="2403803"/>
            <a:ext cx="129186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uLnTx/>
                <a:uFillTx/>
                <a:latin typeface="Arial"/>
                <a:cs typeface="Arial"/>
              </a:rPr>
              <a:t>STRENGTHS</a:t>
            </a:r>
          </a:p>
        </p:txBody>
      </p:sp>
      <p:sp>
        <p:nvSpPr>
          <p:cNvPr id="30" name="Text Box 14"/>
          <p:cNvSpPr txBox="1">
            <a:spLocks noChangeArrowheads="1"/>
          </p:cNvSpPr>
          <p:nvPr userDrawn="1"/>
        </p:nvSpPr>
        <p:spPr bwMode="auto">
          <a:xfrm>
            <a:off x="9719908" y="2399145"/>
            <a:ext cx="146158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no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uLnTx/>
                <a:uFillTx/>
                <a:latin typeface="Arial"/>
                <a:cs typeface="Arial"/>
              </a:rPr>
              <a:t>WEAKNESSES</a:t>
            </a:r>
          </a:p>
        </p:txBody>
      </p:sp>
      <p:sp>
        <p:nvSpPr>
          <p:cNvPr id="31" name="Text Box 15"/>
          <p:cNvSpPr txBox="1">
            <a:spLocks noChangeArrowheads="1"/>
          </p:cNvSpPr>
          <p:nvPr userDrawn="1"/>
        </p:nvSpPr>
        <p:spPr bwMode="auto">
          <a:xfrm>
            <a:off x="1009352" y="6119738"/>
            <a:ext cx="165102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uLnTx/>
                <a:uFillTx/>
                <a:latin typeface="Arial"/>
                <a:cs typeface="Arial"/>
              </a:rPr>
              <a:t>OPPORTUNITIES</a:t>
            </a:r>
          </a:p>
        </p:txBody>
      </p:sp>
      <p:sp>
        <p:nvSpPr>
          <p:cNvPr id="32" name="Text Box 16"/>
          <p:cNvSpPr txBox="1">
            <a:spLocks noChangeArrowheads="1"/>
          </p:cNvSpPr>
          <p:nvPr userDrawn="1"/>
        </p:nvSpPr>
        <p:spPr bwMode="auto">
          <a:xfrm>
            <a:off x="10149024" y="6119738"/>
            <a:ext cx="103246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no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uLnTx/>
                <a:uFillTx/>
                <a:latin typeface="Arial"/>
                <a:cs typeface="Arial"/>
              </a:rPr>
              <a:t>THREATS</a:t>
            </a:r>
          </a:p>
        </p:txBody>
      </p:sp>
      <p:sp>
        <p:nvSpPr>
          <p:cNvPr id="33" name="Oval 17"/>
          <p:cNvSpPr>
            <a:spLocks noChangeArrowheads="1"/>
          </p:cNvSpPr>
          <p:nvPr userDrawn="1"/>
        </p:nvSpPr>
        <p:spPr bwMode="auto">
          <a:xfrm>
            <a:off x="5231606" y="3548261"/>
            <a:ext cx="1728787" cy="1728787"/>
          </a:xfrm>
          <a:prstGeom prst="ellipse">
            <a:avLst/>
          </a:prstGeom>
          <a:solidFill>
            <a:schemeClr val="accent6"/>
          </a:solidFill>
          <a:ln w="76200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Arial"/>
                <a:cs typeface="Arial"/>
              </a:rPr>
              <a:t>SWOT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Arial"/>
                <a:cs typeface="Arial"/>
              </a:rPr>
              <a:t>Analysis</a:t>
            </a:r>
          </a:p>
        </p:txBody>
      </p:sp>
      <p:sp>
        <p:nvSpPr>
          <p:cNvPr id="34" name="Text Placeholder 26"/>
          <p:cNvSpPr>
            <a:spLocks noGrp="1"/>
          </p:cNvSpPr>
          <p:nvPr>
            <p:ph type="body" sz="quarter" idx="10"/>
          </p:nvPr>
        </p:nvSpPr>
        <p:spPr>
          <a:xfrm>
            <a:off x="1319053" y="2706821"/>
            <a:ext cx="3840480" cy="1344360"/>
          </a:xfrm>
          <a:prstGeom prst="rect">
            <a:avLst/>
          </a:prstGeom>
          <a:ln w="12700">
            <a:noFill/>
          </a:ln>
        </p:spPr>
        <p:txBody>
          <a:bodyPr vert="horz" anchor="t">
            <a:noAutofit/>
          </a:bodyPr>
          <a:lstStyle>
            <a:lvl1pPr marL="182880" indent="-182880">
              <a:spcBef>
                <a:spcPts val="0"/>
              </a:spcBef>
              <a:buClrTx/>
              <a:buFont typeface="Wingdings" charset="2"/>
              <a:buChar char="§"/>
              <a:defRPr kumimoji="0" lang="en-US" sz="1400" b="0" i="0" u="none" strike="noStrike" kern="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5" name="Text Placeholder 26"/>
          <p:cNvSpPr>
            <a:spLocks noGrp="1"/>
          </p:cNvSpPr>
          <p:nvPr>
            <p:ph type="body" sz="quarter" idx="11"/>
          </p:nvPr>
        </p:nvSpPr>
        <p:spPr>
          <a:xfrm>
            <a:off x="1319053" y="4627060"/>
            <a:ext cx="3840480" cy="1483623"/>
          </a:xfrm>
          <a:prstGeom prst="rect">
            <a:avLst/>
          </a:prstGeom>
          <a:ln w="12700">
            <a:noFill/>
          </a:ln>
        </p:spPr>
        <p:txBody>
          <a:bodyPr vert="horz" anchor="t">
            <a:noAutofit/>
          </a:bodyPr>
          <a:lstStyle>
            <a:lvl1pPr marL="182880" indent="-182880">
              <a:spcBef>
                <a:spcPts val="0"/>
              </a:spcBef>
              <a:buClrTx/>
              <a:buFont typeface="Wingdings" charset="2"/>
              <a:buChar char="§"/>
              <a:defRPr kumimoji="0" lang="en-US" sz="1400" b="0" i="0" u="none" strike="noStrike" kern="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6" name="Text Placeholder 26"/>
          <p:cNvSpPr>
            <a:spLocks noGrp="1"/>
          </p:cNvSpPr>
          <p:nvPr>
            <p:ph type="body" sz="quarter" idx="12"/>
          </p:nvPr>
        </p:nvSpPr>
        <p:spPr>
          <a:xfrm>
            <a:off x="7011193" y="2706821"/>
            <a:ext cx="3840480" cy="1344360"/>
          </a:xfrm>
          <a:prstGeom prst="rect">
            <a:avLst/>
          </a:prstGeom>
          <a:ln w="12700">
            <a:noFill/>
          </a:ln>
        </p:spPr>
        <p:txBody>
          <a:bodyPr vert="horz" anchor="t">
            <a:noAutofit/>
          </a:bodyPr>
          <a:lstStyle>
            <a:lvl1pPr marL="182880" indent="-182880">
              <a:spcBef>
                <a:spcPts val="0"/>
              </a:spcBef>
              <a:buClrTx/>
              <a:buFont typeface="Wingdings" charset="2"/>
              <a:buChar char="§"/>
              <a:defRPr kumimoji="0" lang="en-US" sz="1400" b="0" i="0" u="none" strike="noStrike" kern="0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7" name="Text Placeholder 26"/>
          <p:cNvSpPr>
            <a:spLocks noGrp="1"/>
          </p:cNvSpPr>
          <p:nvPr>
            <p:ph type="body" sz="quarter" idx="13"/>
          </p:nvPr>
        </p:nvSpPr>
        <p:spPr>
          <a:xfrm>
            <a:off x="7011192" y="4627061"/>
            <a:ext cx="3839687" cy="1483622"/>
          </a:xfrm>
          <a:prstGeom prst="rect">
            <a:avLst/>
          </a:prstGeom>
          <a:ln w="12700">
            <a:noFill/>
          </a:ln>
        </p:spPr>
        <p:txBody>
          <a:bodyPr vert="horz" anchor="t">
            <a:noAutofit/>
          </a:bodyPr>
          <a:lstStyle>
            <a:lvl1pPr marL="182880" indent="-182880">
              <a:spcBef>
                <a:spcPts val="0"/>
              </a:spcBef>
              <a:buClrTx/>
              <a:buFont typeface="Wingdings" charset="2"/>
              <a:buChar char="§"/>
              <a:defRPr kumimoji="0" lang="en-US" sz="1400" b="0" i="0" u="none" strike="noStrike" kern="0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2424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04800" y="2057400"/>
            <a:ext cx="5608320" cy="4343400"/>
          </a:xfrm>
          <a:prstGeom prst="rect">
            <a:avLst/>
          </a:prstGeom>
        </p:spPr>
        <p:txBody>
          <a:bodyPr>
            <a:noAutofit/>
          </a:bodyPr>
          <a:lstStyle>
            <a:lvl1pPr marL="347472" indent="-347472">
              <a:buClr>
                <a:schemeClr val="tx1"/>
              </a:buClr>
              <a:buSzPct val="110000"/>
              <a:buFont typeface="Wingdings" charset="2"/>
              <a:buChar char="§"/>
              <a:defRPr sz="1800">
                <a:latin typeface="Arial" charset="0"/>
                <a:ea typeface="Arial" charset="0"/>
                <a:cs typeface="Arial" charset="0"/>
              </a:defRPr>
            </a:lvl1pPr>
            <a:lvl2pPr marL="685800" indent="-228600">
              <a:buClr>
                <a:schemeClr val="tx1"/>
              </a:buClr>
              <a:buSzPct val="110000"/>
              <a:buFont typeface="Wingdings" charset="2"/>
              <a:buChar char="§"/>
              <a:defRPr sz="1600"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buClr>
                <a:schemeClr val="tx1"/>
              </a:buClr>
              <a:buSzPct val="110000"/>
              <a:buFont typeface="Wingdings" charset="2"/>
              <a:buChar char="§"/>
              <a:defRPr sz="1600"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buClr>
                <a:schemeClr val="tx1"/>
              </a:buClr>
              <a:buSzPct val="110000"/>
              <a:buFont typeface="Wingdings" charset="2"/>
              <a:buChar char="§"/>
              <a:defRPr sz="1600">
                <a:latin typeface="Arial" charset="0"/>
                <a:ea typeface="Arial" charset="0"/>
                <a:cs typeface="Arial" charset="0"/>
              </a:defRPr>
            </a:lvl4pPr>
          </a:lstStyle>
          <a:p>
            <a:pPr lvl="0"/>
            <a:r>
              <a:rPr lang="en-US" dirty="0"/>
              <a:t>Click to edit (18 font)</a:t>
            </a:r>
          </a:p>
          <a:p>
            <a:pPr lvl="1"/>
            <a:r>
              <a:rPr lang="en-US" dirty="0"/>
              <a:t>Second level (16 font)</a:t>
            </a:r>
          </a:p>
          <a:p>
            <a:pPr lvl="2"/>
            <a:r>
              <a:rPr lang="en-US" dirty="0"/>
              <a:t>Third level (16 font)</a:t>
            </a:r>
          </a:p>
          <a:p>
            <a:pPr lvl="3"/>
            <a:r>
              <a:rPr lang="en-US" dirty="0"/>
              <a:t>Fourth level (16 font)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07677" y="747478"/>
            <a:ext cx="11582400" cy="1081323"/>
          </a:xfrm>
          <a:prstGeom prst="rect">
            <a:avLst/>
          </a:prstGeom>
        </p:spPr>
        <p:txBody>
          <a:bodyPr anchor="ctr"/>
          <a:lstStyle>
            <a:lvl1pPr>
              <a:defRPr sz="3000">
                <a:solidFill>
                  <a:srgbClr val="0079C2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6278880" y="2057400"/>
            <a:ext cx="5608320" cy="43434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889095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Gerade Verbindung 10"/>
          <p:cNvCxnSpPr/>
          <p:nvPr userDrawn="1">
            <p:custDataLst>
              <p:tags r:id="rId1"/>
            </p:custDataLst>
          </p:nvPr>
        </p:nvCxnSpPr>
        <p:spPr>
          <a:xfrm flipV="1">
            <a:off x="1524000" y="2075689"/>
            <a:ext cx="0" cy="1958477"/>
          </a:xfrm>
          <a:prstGeom prst="line">
            <a:avLst/>
          </a:prstGeom>
          <a:noFill/>
          <a:ln w="9525" cap="flat" cmpd="sng" algn="ctr">
            <a:solidFill>
              <a:srgbClr val="808080"/>
            </a:solidFill>
            <a:prstDash val="dash"/>
          </a:ln>
          <a:effectLst/>
        </p:spPr>
      </p:cxnSp>
      <p:cxnSp>
        <p:nvCxnSpPr>
          <p:cNvPr id="4" name="Gerade Verbindung 16"/>
          <p:cNvCxnSpPr/>
          <p:nvPr userDrawn="1">
            <p:custDataLst>
              <p:tags r:id="rId2"/>
            </p:custDataLst>
          </p:nvPr>
        </p:nvCxnSpPr>
        <p:spPr>
          <a:xfrm flipH="1">
            <a:off x="8851392" y="2075689"/>
            <a:ext cx="2117" cy="1958477"/>
          </a:xfrm>
          <a:prstGeom prst="line">
            <a:avLst/>
          </a:prstGeom>
          <a:noFill/>
          <a:ln w="9525" cap="flat" cmpd="sng" algn="ctr">
            <a:solidFill>
              <a:srgbClr val="808080"/>
            </a:solidFill>
            <a:prstDash val="dash"/>
          </a:ln>
          <a:effectLst/>
        </p:spPr>
      </p:cxnSp>
      <p:cxnSp>
        <p:nvCxnSpPr>
          <p:cNvPr id="5" name="Gerade Verbindung 24"/>
          <p:cNvCxnSpPr/>
          <p:nvPr userDrawn="1">
            <p:custDataLst>
              <p:tags r:id="rId3"/>
            </p:custDataLst>
          </p:nvPr>
        </p:nvCxnSpPr>
        <p:spPr>
          <a:xfrm flipV="1">
            <a:off x="3342469" y="4366607"/>
            <a:ext cx="2464" cy="2034194"/>
          </a:xfrm>
          <a:prstGeom prst="line">
            <a:avLst/>
          </a:prstGeom>
          <a:noFill/>
          <a:ln w="9525" cap="flat" cmpd="sng" algn="ctr">
            <a:solidFill>
              <a:srgbClr val="808080"/>
            </a:solidFill>
            <a:prstDash val="dash"/>
          </a:ln>
          <a:effectLst/>
        </p:spPr>
      </p:cxnSp>
      <p:cxnSp>
        <p:nvCxnSpPr>
          <p:cNvPr id="6" name="Gerade Verbindung 25"/>
          <p:cNvCxnSpPr/>
          <p:nvPr userDrawn="1">
            <p:custDataLst>
              <p:tags r:id="rId4"/>
            </p:custDataLst>
          </p:nvPr>
        </p:nvCxnSpPr>
        <p:spPr>
          <a:xfrm flipH="1" flipV="1">
            <a:off x="7005125" y="4520182"/>
            <a:ext cx="15304" cy="1880618"/>
          </a:xfrm>
          <a:prstGeom prst="line">
            <a:avLst/>
          </a:prstGeom>
          <a:noFill/>
          <a:ln w="9525" cap="flat" cmpd="sng" algn="ctr">
            <a:solidFill>
              <a:srgbClr val="808080"/>
            </a:solidFill>
            <a:prstDash val="dash"/>
          </a:ln>
          <a:effectLst/>
        </p:spPr>
      </p:cxnSp>
      <p:cxnSp>
        <p:nvCxnSpPr>
          <p:cNvPr id="7" name="Gerade Verbindung 26"/>
          <p:cNvCxnSpPr/>
          <p:nvPr userDrawn="1">
            <p:custDataLst>
              <p:tags r:id="rId5"/>
            </p:custDataLst>
          </p:nvPr>
        </p:nvCxnSpPr>
        <p:spPr>
          <a:xfrm flipV="1">
            <a:off x="10668000" y="4517136"/>
            <a:ext cx="2464" cy="1880618"/>
          </a:xfrm>
          <a:prstGeom prst="line">
            <a:avLst/>
          </a:prstGeom>
          <a:noFill/>
          <a:ln w="9525" cap="flat" cmpd="sng" algn="ctr">
            <a:solidFill>
              <a:srgbClr val="808080"/>
            </a:solidFill>
            <a:prstDash val="dash"/>
          </a:ln>
          <a:effectLst/>
        </p:spPr>
      </p:cxnSp>
      <p:cxnSp>
        <p:nvCxnSpPr>
          <p:cNvPr id="8" name="Gerade Verbindung 16"/>
          <p:cNvCxnSpPr/>
          <p:nvPr userDrawn="1">
            <p:custDataLst>
              <p:tags r:id="rId6"/>
            </p:custDataLst>
          </p:nvPr>
        </p:nvCxnSpPr>
        <p:spPr>
          <a:xfrm flipH="1">
            <a:off x="5193792" y="2075689"/>
            <a:ext cx="2117" cy="1958477"/>
          </a:xfrm>
          <a:prstGeom prst="line">
            <a:avLst/>
          </a:prstGeom>
          <a:noFill/>
          <a:ln w="9525" cap="flat" cmpd="sng" algn="ctr">
            <a:solidFill>
              <a:srgbClr val="808080"/>
            </a:solidFill>
            <a:prstDash val="dash"/>
          </a:ln>
          <a:effectLst/>
        </p:spPr>
      </p:cxnSp>
      <p:sp>
        <p:nvSpPr>
          <p:cNvPr id="14" name="Raute 14"/>
          <p:cNvSpPr/>
          <p:nvPr userDrawn="1">
            <p:custDataLst>
              <p:tags r:id="rId7"/>
            </p:custDataLst>
          </p:nvPr>
        </p:nvSpPr>
        <p:spPr>
          <a:xfrm>
            <a:off x="5102871" y="3829051"/>
            <a:ext cx="188711" cy="153575"/>
          </a:xfrm>
          <a:prstGeom prst="diamond">
            <a:avLst/>
          </a:prstGeom>
          <a:solidFill>
            <a:srgbClr val="000000"/>
          </a:solidFill>
          <a:ln w="10795" cap="flat" cmpd="sng" algn="ctr">
            <a:noFill/>
            <a:prstDash val="solid"/>
          </a:ln>
          <a:effectLst/>
        </p:spPr>
        <p:txBody>
          <a:bodyPr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arrow" panose="020B0606020202030204" pitchFamily="34" charset="0"/>
            </a:endParaRPr>
          </a:p>
        </p:txBody>
      </p:sp>
      <p:sp>
        <p:nvSpPr>
          <p:cNvPr id="15" name="Raute 17"/>
          <p:cNvSpPr/>
          <p:nvPr userDrawn="1">
            <p:custDataLst>
              <p:tags r:id="rId8"/>
            </p:custDataLst>
          </p:nvPr>
        </p:nvSpPr>
        <p:spPr>
          <a:xfrm>
            <a:off x="8757555" y="3829051"/>
            <a:ext cx="188711" cy="153575"/>
          </a:xfrm>
          <a:prstGeom prst="diamond">
            <a:avLst/>
          </a:prstGeom>
          <a:solidFill>
            <a:srgbClr val="000000"/>
          </a:solidFill>
          <a:ln w="10795" cap="flat" cmpd="sng" algn="ctr">
            <a:noFill/>
            <a:prstDash val="solid"/>
          </a:ln>
          <a:effectLst/>
        </p:spPr>
        <p:txBody>
          <a:bodyPr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arrow" panose="020B0606020202030204" pitchFamily="34" charset="0"/>
            </a:endParaRPr>
          </a:p>
        </p:txBody>
      </p:sp>
      <p:sp>
        <p:nvSpPr>
          <p:cNvPr id="13" name="Raute 11"/>
          <p:cNvSpPr/>
          <p:nvPr userDrawn="1">
            <p:custDataLst>
              <p:tags r:id="rId9"/>
            </p:custDataLst>
          </p:nvPr>
        </p:nvSpPr>
        <p:spPr>
          <a:xfrm>
            <a:off x="1433331" y="3829051"/>
            <a:ext cx="188711" cy="153575"/>
          </a:xfrm>
          <a:prstGeom prst="diamond">
            <a:avLst/>
          </a:prstGeom>
          <a:solidFill>
            <a:srgbClr val="000000"/>
          </a:solidFill>
          <a:ln w="10795" cap="flat" cmpd="sng" algn="ctr">
            <a:noFill/>
            <a:prstDash val="solid"/>
          </a:ln>
          <a:effectLst/>
        </p:spPr>
        <p:txBody>
          <a:bodyPr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arrow" panose="020B0606020202030204" pitchFamily="34" charset="0"/>
            </a:endParaRPr>
          </a:p>
        </p:txBody>
      </p:sp>
      <p:sp>
        <p:nvSpPr>
          <p:cNvPr id="16" name="Raute 21"/>
          <p:cNvSpPr/>
          <p:nvPr userDrawn="1">
            <p:custDataLst>
              <p:tags r:id="rId10"/>
            </p:custDataLst>
          </p:nvPr>
        </p:nvSpPr>
        <p:spPr>
          <a:xfrm>
            <a:off x="3250578" y="4343401"/>
            <a:ext cx="188711" cy="153575"/>
          </a:xfrm>
          <a:prstGeom prst="diamond">
            <a:avLst/>
          </a:prstGeom>
          <a:solidFill>
            <a:srgbClr val="000000"/>
          </a:solidFill>
          <a:ln w="10795" cap="flat" cmpd="sng" algn="ctr">
            <a:noFill/>
            <a:prstDash val="solid"/>
          </a:ln>
          <a:effectLst/>
        </p:spPr>
        <p:txBody>
          <a:bodyPr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arrow" panose="020B0606020202030204" pitchFamily="34" charset="0"/>
            </a:endParaRPr>
          </a:p>
        </p:txBody>
      </p:sp>
      <p:sp>
        <p:nvSpPr>
          <p:cNvPr id="17" name="Raute 22"/>
          <p:cNvSpPr/>
          <p:nvPr userDrawn="1">
            <p:custDataLst>
              <p:tags r:id="rId11"/>
            </p:custDataLst>
          </p:nvPr>
        </p:nvSpPr>
        <p:spPr>
          <a:xfrm>
            <a:off x="6910770" y="4343401"/>
            <a:ext cx="188711" cy="153575"/>
          </a:xfrm>
          <a:prstGeom prst="diamond">
            <a:avLst/>
          </a:prstGeom>
          <a:solidFill>
            <a:srgbClr val="000000"/>
          </a:solidFill>
          <a:ln w="10795" cap="flat" cmpd="sng" algn="ctr">
            <a:noFill/>
            <a:prstDash val="solid"/>
          </a:ln>
          <a:effectLst/>
        </p:spPr>
        <p:txBody>
          <a:bodyPr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arrow" panose="020B0606020202030204" pitchFamily="34" charset="0"/>
            </a:endParaRPr>
          </a:p>
        </p:txBody>
      </p:sp>
      <p:sp>
        <p:nvSpPr>
          <p:cNvPr id="18" name="Raute 23"/>
          <p:cNvSpPr/>
          <p:nvPr userDrawn="1">
            <p:custDataLst>
              <p:tags r:id="rId12"/>
            </p:custDataLst>
          </p:nvPr>
        </p:nvSpPr>
        <p:spPr>
          <a:xfrm>
            <a:off x="10576097" y="4343401"/>
            <a:ext cx="188711" cy="153575"/>
          </a:xfrm>
          <a:prstGeom prst="diamond">
            <a:avLst/>
          </a:prstGeom>
          <a:solidFill>
            <a:srgbClr val="000000"/>
          </a:solidFill>
          <a:ln w="10795" cap="flat" cmpd="sng" algn="ctr">
            <a:noFill/>
            <a:prstDash val="solid"/>
          </a:ln>
          <a:effectLst/>
        </p:spPr>
        <p:txBody>
          <a:bodyPr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arrow" panose="020B0606020202030204" pitchFamily="34" charset="0"/>
            </a:endParaRPr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16" hasCustomPrompt="1"/>
          </p:nvPr>
        </p:nvSpPr>
        <p:spPr>
          <a:xfrm>
            <a:off x="1584961" y="2104072"/>
            <a:ext cx="2438400" cy="1371600"/>
          </a:xfrm>
          <a:prstGeom prst="rect">
            <a:avLst/>
          </a:prstGeom>
          <a:solidFill>
            <a:schemeClr val="accent3"/>
          </a:solidFill>
        </p:spPr>
        <p:txBody>
          <a:bodyPr vert="horz">
            <a:noAutofit/>
          </a:bodyPr>
          <a:lstStyle>
            <a:lvl1pPr marL="0" indent="0">
              <a:buNone/>
              <a:defRPr sz="1600">
                <a:latin typeface="Arial"/>
                <a:cs typeface="Arial"/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29" name="Text Placeholder 27"/>
          <p:cNvSpPr>
            <a:spLocks noGrp="1"/>
          </p:cNvSpPr>
          <p:nvPr>
            <p:ph type="body" sz="quarter" idx="17" hasCustomPrompt="1"/>
          </p:nvPr>
        </p:nvSpPr>
        <p:spPr>
          <a:xfrm>
            <a:off x="853440" y="5029200"/>
            <a:ext cx="2438400" cy="1371600"/>
          </a:xfrm>
          <a:prstGeom prst="rect">
            <a:avLst/>
          </a:prstGeom>
          <a:solidFill>
            <a:schemeClr val="accent3"/>
          </a:solidFill>
        </p:spPr>
        <p:txBody>
          <a:bodyPr vert="horz">
            <a:noAutofit/>
          </a:bodyPr>
          <a:lstStyle>
            <a:lvl1pPr marL="0" indent="0">
              <a:buNone/>
              <a:defRPr sz="1600">
                <a:latin typeface="Arial"/>
                <a:cs typeface="Arial"/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30" name="Text Placeholder 27"/>
          <p:cNvSpPr>
            <a:spLocks noGrp="1"/>
          </p:cNvSpPr>
          <p:nvPr>
            <p:ph type="body" sz="quarter" idx="18" hasCustomPrompt="1"/>
          </p:nvPr>
        </p:nvSpPr>
        <p:spPr>
          <a:xfrm>
            <a:off x="5242560" y="2103120"/>
            <a:ext cx="2438400" cy="1371600"/>
          </a:xfrm>
          <a:prstGeom prst="rect">
            <a:avLst/>
          </a:prstGeom>
          <a:solidFill>
            <a:schemeClr val="accent3"/>
          </a:solidFill>
        </p:spPr>
        <p:txBody>
          <a:bodyPr vert="horz">
            <a:noAutofit/>
          </a:bodyPr>
          <a:lstStyle>
            <a:lvl1pPr marL="0" indent="0">
              <a:buNone/>
              <a:defRPr sz="1600">
                <a:latin typeface="Arial"/>
                <a:cs typeface="Arial"/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31" name="Text Placeholder 27"/>
          <p:cNvSpPr>
            <a:spLocks noGrp="1"/>
          </p:cNvSpPr>
          <p:nvPr>
            <p:ph type="body" sz="quarter" idx="19" hasCustomPrompt="1"/>
          </p:nvPr>
        </p:nvSpPr>
        <p:spPr>
          <a:xfrm>
            <a:off x="8900160" y="2103120"/>
            <a:ext cx="2438400" cy="1371600"/>
          </a:xfrm>
          <a:prstGeom prst="rect">
            <a:avLst/>
          </a:prstGeom>
          <a:solidFill>
            <a:schemeClr val="accent3"/>
          </a:solidFill>
        </p:spPr>
        <p:txBody>
          <a:bodyPr vert="horz">
            <a:noAutofit/>
          </a:bodyPr>
          <a:lstStyle>
            <a:lvl1pPr marL="0" indent="0">
              <a:buNone/>
              <a:defRPr sz="1600">
                <a:latin typeface="Arial"/>
                <a:cs typeface="Arial"/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32" name="Text Placeholder 27"/>
          <p:cNvSpPr>
            <a:spLocks noGrp="1"/>
          </p:cNvSpPr>
          <p:nvPr>
            <p:ph type="body" sz="quarter" idx="20" hasCustomPrompt="1"/>
          </p:nvPr>
        </p:nvSpPr>
        <p:spPr>
          <a:xfrm>
            <a:off x="4511040" y="5029200"/>
            <a:ext cx="2438400" cy="1371600"/>
          </a:xfrm>
          <a:prstGeom prst="rect">
            <a:avLst/>
          </a:prstGeom>
          <a:solidFill>
            <a:schemeClr val="accent3"/>
          </a:solidFill>
        </p:spPr>
        <p:txBody>
          <a:bodyPr vert="horz">
            <a:noAutofit/>
          </a:bodyPr>
          <a:lstStyle>
            <a:lvl1pPr marL="0" indent="0">
              <a:buNone/>
              <a:defRPr sz="1600">
                <a:latin typeface="Arial"/>
                <a:cs typeface="Arial"/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33" name="Text Placeholder 27"/>
          <p:cNvSpPr>
            <a:spLocks noGrp="1"/>
          </p:cNvSpPr>
          <p:nvPr>
            <p:ph type="body" sz="quarter" idx="21" hasCustomPrompt="1"/>
          </p:nvPr>
        </p:nvSpPr>
        <p:spPr>
          <a:xfrm>
            <a:off x="8168640" y="5020613"/>
            <a:ext cx="2438400" cy="1371600"/>
          </a:xfrm>
          <a:prstGeom prst="rect">
            <a:avLst/>
          </a:prstGeom>
          <a:solidFill>
            <a:schemeClr val="accent3"/>
          </a:solidFill>
        </p:spPr>
        <p:txBody>
          <a:bodyPr vert="horz">
            <a:noAutofit/>
          </a:bodyPr>
          <a:lstStyle>
            <a:lvl1pPr marL="0" indent="0">
              <a:buNone/>
              <a:defRPr sz="1600">
                <a:latin typeface="Arial"/>
                <a:cs typeface="Arial"/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0" hasCustomPrompt="1"/>
          </p:nvPr>
        </p:nvSpPr>
        <p:spPr>
          <a:xfrm>
            <a:off x="670560" y="3886200"/>
            <a:ext cx="1706880" cy="547687"/>
          </a:xfrm>
          <a:prstGeom prst="rect">
            <a:avLst/>
          </a:prstGeom>
          <a:solidFill>
            <a:srgbClr val="0079C2"/>
          </a:solidFill>
        </p:spPr>
        <p:txBody>
          <a:bodyPr vert="horz" anchor="ctr">
            <a:noAutofit/>
          </a:bodyPr>
          <a:lstStyle>
            <a:lvl1pPr marL="0" indent="0" algn="ctr">
              <a:buNone/>
              <a:defRPr sz="16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b="1" dirty="0"/>
              <a:t>MONTH</a:t>
            </a:r>
            <a:endParaRPr lang="en-US" dirty="0"/>
          </a:p>
        </p:txBody>
      </p:sp>
      <p:sp>
        <p:nvSpPr>
          <p:cNvPr id="21" name="Text Placeholder 19"/>
          <p:cNvSpPr>
            <a:spLocks noGrp="1"/>
          </p:cNvSpPr>
          <p:nvPr>
            <p:ph type="body" sz="quarter" idx="11" hasCustomPrompt="1"/>
          </p:nvPr>
        </p:nvSpPr>
        <p:spPr>
          <a:xfrm>
            <a:off x="2499360" y="3886200"/>
            <a:ext cx="1706880" cy="547687"/>
          </a:xfrm>
          <a:prstGeom prst="rect">
            <a:avLst/>
          </a:prstGeom>
          <a:solidFill>
            <a:srgbClr val="0079C2"/>
          </a:solidFill>
        </p:spPr>
        <p:txBody>
          <a:bodyPr vert="horz" anchor="ctr">
            <a:noAutofit/>
          </a:bodyPr>
          <a:lstStyle>
            <a:lvl1pPr marL="0" indent="0" algn="ctr">
              <a:buNone/>
              <a:defRPr lang="en-US" sz="1600" b="1" kern="1200" dirty="0">
                <a:solidFill>
                  <a:srgbClr val="FFFFFF"/>
                </a:solidFill>
                <a:latin typeface="Arial"/>
                <a:ea typeface="+mn-ea"/>
                <a:cs typeface="Arial"/>
              </a:defRPr>
            </a:lvl1pPr>
          </a:lstStyle>
          <a:p>
            <a:pPr lvl="0"/>
            <a:r>
              <a:rPr lang="en-US" b="1" dirty="0"/>
              <a:t>MONTH</a:t>
            </a:r>
            <a:endParaRPr lang="en-US" dirty="0"/>
          </a:p>
        </p:txBody>
      </p:sp>
      <p:sp>
        <p:nvSpPr>
          <p:cNvPr id="22" name="Text Placeholder 19"/>
          <p:cNvSpPr>
            <a:spLocks noGrp="1"/>
          </p:cNvSpPr>
          <p:nvPr>
            <p:ph type="body" sz="quarter" idx="12" hasCustomPrompt="1"/>
          </p:nvPr>
        </p:nvSpPr>
        <p:spPr>
          <a:xfrm>
            <a:off x="4328160" y="3886200"/>
            <a:ext cx="1706880" cy="547687"/>
          </a:xfrm>
          <a:prstGeom prst="rect">
            <a:avLst/>
          </a:prstGeom>
          <a:solidFill>
            <a:srgbClr val="0079C2"/>
          </a:solidFill>
        </p:spPr>
        <p:txBody>
          <a:bodyPr vert="horz" anchor="ctr">
            <a:noAutofit/>
          </a:bodyPr>
          <a:lstStyle>
            <a:lvl1pPr marL="0" indent="0" algn="ctr">
              <a:buNone/>
              <a:defRPr lang="en-US" sz="1600" b="1" kern="1200" dirty="0">
                <a:solidFill>
                  <a:srgbClr val="FFFFFF"/>
                </a:solidFill>
                <a:latin typeface="Arial"/>
                <a:ea typeface="+mn-ea"/>
                <a:cs typeface="Arial"/>
              </a:defRPr>
            </a:lvl1pPr>
          </a:lstStyle>
          <a:p>
            <a:pPr lvl="0"/>
            <a:r>
              <a:rPr lang="en-US" b="1" dirty="0"/>
              <a:t>MONTH</a:t>
            </a:r>
            <a:endParaRPr lang="en-US" dirty="0"/>
          </a:p>
        </p:txBody>
      </p:sp>
      <p:sp>
        <p:nvSpPr>
          <p:cNvPr id="23" name="Text Placeholder 19"/>
          <p:cNvSpPr>
            <a:spLocks noGrp="1"/>
          </p:cNvSpPr>
          <p:nvPr>
            <p:ph type="body" sz="quarter" idx="13" hasCustomPrompt="1"/>
          </p:nvPr>
        </p:nvSpPr>
        <p:spPr>
          <a:xfrm>
            <a:off x="6156960" y="3886200"/>
            <a:ext cx="1706880" cy="547687"/>
          </a:xfrm>
          <a:prstGeom prst="rect">
            <a:avLst/>
          </a:prstGeom>
          <a:solidFill>
            <a:srgbClr val="0079C2"/>
          </a:solidFill>
        </p:spPr>
        <p:txBody>
          <a:bodyPr vert="horz" anchor="ctr">
            <a:noAutofit/>
          </a:bodyPr>
          <a:lstStyle>
            <a:lvl1pPr marL="0" indent="0" algn="ctr">
              <a:buNone/>
              <a:defRPr lang="en-US" sz="1600" b="1" kern="1200" dirty="0">
                <a:solidFill>
                  <a:srgbClr val="FFFFFF"/>
                </a:solidFill>
                <a:latin typeface="Arial"/>
                <a:ea typeface="+mn-ea"/>
                <a:cs typeface="Arial"/>
              </a:defRPr>
            </a:lvl1pPr>
          </a:lstStyle>
          <a:p>
            <a:pPr lvl="0"/>
            <a:r>
              <a:rPr lang="en-US" b="1" dirty="0"/>
              <a:t>MONTH</a:t>
            </a:r>
            <a:endParaRPr lang="en-US" dirty="0"/>
          </a:p>
        </p:txBody>
      </p:sp>
      <p:sp>
        <p:nvSpPr>
          <p:cNvPr id="24" name="Text Placeholder 19"/>
          <p:cNvSpPr>
            <a:spLocks noGrp="1"/>
          </p:cNvSpPr>
          <p:nvPr>
            <p:ph type="body" sz="quarter" idx="14" hasCustomPrompt="1"/>
          </p:nvPr>
        </p:nvSpPr>
        <p:spPr>
          <a:xfrm>
            <a:off x="7985760" y="3886200"/>
            <a:ext cx="1706880" cy="547687"/>
          </a:xfrm>
          <a:prstGeom prst="rect">
            <a:avLst/>
          </a:prstGeom>
          <a:solidFill>
            <a:srgbClr val="0079C2"/>
          </a:solidFill>
        </p:spPr>
        <p:txBody>
          <a:bodyPr vert="horz" anchor="ctr">
            <a:noAutofit/>
          </a:bodyPr>
          <a:lstStyle>
            <a:lvl1pPr marL="0" indent="0" algn="ctr">
              <a:buNone/>
              <a:defRPr lang="en-US" sz="1600" b="1" kern="1200" dirty="0">
                <a:solidFill>
                  <a:srgbClr val="FFFFFF"/>
                </a:solidFill>
                <a:latin typeface="Arial"/>
                <a:ea typeface="+mn-ea"/>
                <a:cs typeface="Arial"/>
              </a:defRPr>
            </a:lvl1pPr>
          </a:lstStyle>
          <a:p>
            <a:pPr lvl="0"/>
            <a:r>
              <a:rPr lang="en-US" b="1" dirty="0"/>
              <a:t>MONTH</a:t>
            </a:r>
            <a:endParaRPr lang="en-US" dirty="0"/>
          </a:p>
        </p:txBody>
      </p:sp>
      <p:sp>
        <p:nvSpPr>
          <p:cNvPr id="25" name="Text Placeholder 19"/>
          <p:cNvSpPr>
            <a:spLocks noGrp="1"/>
          </p:cNvSpPr>
          <p:nvPr>
            <p:ph type="body" sz="quarter" idx="15" hasCustomPrompt="1"/>
          </p:nvPr>
        </p:nvSpPr>
        <p:spPr>
          <a:xfrm>
            <a:off x="9814560" y="3886200"/>
            <a:ext cx="1706880" cy="547687"/>
          </a:xfrm>
          <a:prstGeom prst="rect">
            <a:avLst/>
          </a:prstGeom>
          <a:solidFill>
            <a:srgbClr val="0079C2"/>
          </a:solidFill>
        </p:spPr>
        <p:txBody>
          <a:bodyPr vert="horz" anchor="ctr">
            <a:noAutofit/>
          </a:bodyPr>
          <a:lstStyle>
            <a:lvl1pPr marL="0" indent="0" algn="ctr">
              <a:buNone/>
              <a:defRPr lang="en-US" sz="1600" b="1" kern="1200" dirty="0">
                <a:solidFill>
                  <a:srgbClr val="FFFFFF"/>
                </a:solidFill>
                <a:latin typeface="Arial"/>
                <a:ea typeface="+mn-ea"/>
                <a:cs typeface="Arial"/>
              </a:defRPr>
            </a:lvl1pPr>
          </a:lstStyle>
          <a:p>
            <a:pPr lvl="0"/>
            <a:r>
              <a:rPr lang="en-US" b="1" dirty="0"/>
              <a:t>MONTH</a:t>
            </a:r>
            <a:endParaRPr lang="en-US" dirty="0"/>
          </a:p>
        </p:txBody>
      </p:sp>
      <p:sp>
        <p:nvSpPr>
          <p:cNvPr id="27" name="Title 1"/>
          <p:cNvSpPr>
            <a:spLocks noGrp="1"/>
          </p:cNvSpPr>
          <p:nvPr>
            <p:ph type="title"/>
          </p:nvPr>
        </p:nvSpPr>
        <p:spPr>
          <a:xfrm>
            <a:off x="307677" y="747478"/>
            <a:ext cx="11582400" cy="1081323"/>
          </a:xfrm>
          <a:prstGeom prst="rect">
            <a:avLst/>
          </a:prstGeom>
        </p:spPr>
        <p:txBody>
          <a:bodyPr anchor="ctr"/>
          <a:lstStyle>
            <a:lvl1pPr>
              <a:defRPr sz="3000">
                <a:solidFill>
                  <a:srgbClr val="0079C2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1907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0854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rvey Business Un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88952" cy="6858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514600"/>
            <a:ext cx="12192000" cy="1051560"/>
          </a:xfrm>
          <a:prstGeom prst="rect">
            <a:avLst/>
          </a:prstGeom>
          <a:solidFill>
            <a:srgbClr val="0079C2">
              <a:alpha val="67000"/>
            </a:srgbClr>
          </a:solidFill>
        </p:spPr>
        <p:txBody>
          <a:bodyPr vert="horz" anchor="b"/>
          <a:lstStyle>
            <a:lvl1pPr marL="0" indent="0" algn="ctr">
              <a:buNone/>
              <a:defRPr sz="4000" b="0" baseline="0">
                <a:solidFill>
                  <a:srgbClr val="FFFFFF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rgbClr val="FFFFFF"/>
                </a:solidFill>
              </a:defRPr>
            </a:lvl2pPr>
            <a:lvl3pPr marL="914400" indent="0" algn="ctr">
              <a:buNone/>
              <a:defRPr>
                <a:solidFill>
                  <a:srgbClr val="FFFFFF"/>
                </a:solidFill>
              </a:defRPr>
            </a:lvl3pPr>
            <a:lvl4pPr marL="1371600" indent="0" algn="ctr">
              <a:buNone/>
              <a:defRPr>
                <a:solidFill>
                  <a:srgbClr val="FFFFFF"/>
                </a:solidFill>
              </a:defRPr>
            </a:lvl4pPr>
            <a:lvl5pPr marL="1828800" indent="0" algn="ctr">
              <a:buNone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PRESENTATION TITLE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3566160"/>
            <a:ext cx="12192000" cy="685800"/>
          </a:xfrm>
          <a:prstGeom prst="rect">
            <a:avLst/>
          </a:prstGeom>
          <a:solidFill>
            <a:srgbClr val="0079C2">
              <a:alpha val="67000"/>
            </a:srgbClr>
          </a:solidFill>
        </p:spPr>
        <p:txBody>
          <a:bodyPr vert="horz" anchor="t"/>
          <a:lstStyle>
            <a:lvl1pPr marL="0" indent="0" algn="ctr">
              <a:buNone/>
              <a:defRPr sz="2400" b="0" baseline="0">
                <a:solidFill>
                  <a:srgbClr val="FFFFFF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rgbClr val="FFFFFF"/>
                </a:solidFill>
              </a:defRPr>
            </a:lvl2pPr>
            <a:lvl3pPr marL="914400" indent="0" algn="ctr">
              <a:buNone/>
              <a:defRPr>
                <a:solidFill>
                  <a:srgbClr val="FFFFFF"/>
                </a:solidFill>
              </a:defRPr>
            </a:lvl3pPr>
            <a:lvl4pPr marL="1371600" indent="0" algn="ctr">
              <a:buNone/>
              <a:defRPr>
                <a:solidFill>
                  <a:srgbClr val="FFFFFF"/>
                </a:solidFill>
              </a:defRPr>
            </a:lvl4pPr>
            <a:lvl5pPr marL="1828800" indent="0" algn="ctr">
              <a:buNone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SUB-TITLE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828800" y="2468880"/>
            <a:ext cx="8534400" cy="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>
            <a:off x="1828800" y="4297680"/>
            <a:ext cx="8534400" cy="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3903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struction Business Un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6512" cy="6857999"/>
          </a:xfrm>
          <a:prstGeom prst="rect">
            <a:avLst/>
          </a:prstGeom>
        </p:spPr>
      </p:pic>
      <p:cxnSp>
        <p:nvCxnSpPr>
          <p:cNvPr id="5" name="Straight Connector 4"/>
          <p:cNvCxnSpPr/>
          <p:nvPr userDrawn="1"/>
        </p:nvCxnSpPr>
        <p:spPr>
          <a:xfrm>
            <a:off x="1828800" y="2468880"/>
            <a:ext cx="8534400" cy="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 userDrawn="1"/>
        </p:nvCxnSpPr>
        <p:spPr>
          <a:xfrm>
            <a:off x="1828800" y="4297680"/>
            <a:ext cx="8534400" cy="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" y="2514600"/>
            <a:ext cx="12191999" cy="1051560"/>
          </a:xfrm>
          <a:prstGeom prst="rect">
            <a:avLst/>
          </a:prstGeom>
          <a:solidFill>
            <a:srgbClr val="0079C2">
              <a:alpha val="67000"/>
            </a:srgbClr>
          </a:solidFill>
        </p:spPr>
        <p:txBody>
          <a:bodyPr vert="horz" anchor="b"/>
          <a:lstStyle>
            <a:lvl1pPr marL="0" indent="0" algn="ctr">
              <a:buNone/>
              <a:defRPr sz="4000" b="0" baseline="0">
                <a:solidFill>
                  <a:srgbClr val="FFFFFF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rgbClr val="FFFFFF"/>
                </a:solidFill>
              </a:defRPr>
            </a:lvl2pPr>
            <a:lvl3pPr marL="914400" indent="0" algn="ctr">
              <a:buNone/>
              <a:defRPr>
                <a:solidFill>
                  <a:srgbClr val="FFFFFF"/>
                </a:solidFill>
              </a:defRPr>
            </a:lvl3pPr>
            <a:lvl4pPr marL="1371600" indent="0" algn="ctr">
              <a:buNone/>
              <a:defRPr>
                <a:solidFill>
                  <a:srgbClr val="FFFFFF"/>
                </a:solidFill>
              </a:defRPr>
            </a:lvl4pPr>
            <a:lvl5pPr marL="1828800" indent="0" algn="ctr">
              <a:buNone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PRESENTATION TITLE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3566160"/>
            <a:ext cx="12192000" cy="685800"/>
          </a:xfrm>
          <a:prstGeom prst="rect">
            <a:avLst/>
          </a:prstGeom>
          <a:solidFill>
            <a:srgbClr val="0079C2">
              <a:alpha val="67000"/>
            </a:srgbClr>
          </a:solidFill>
        </p:spPr>
        <p:txBody>
          <a:bodyPr vert="horz" anchor="t"/>
          <a:lstStyle>
            <a:lvl1pPr marL="0" indent="0" algn="ctr">
              <a:buNone/>
              <a:defRPr sz="2400" b="0" baseline="0">
                <a:solidFill>
                  <a:srgbClr val="FFFFFF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rgbClr val="FFFFFF"/>
                </a:solidFill>
              </a:defRPr>
            </a:lvl2pPr>
            <a:lvl3pPr marL="914400" indent="0" algn="ctr">
              <a:buNone/>
              <a:defRPr>
                <a:solidFill>
                  <a:srgbClr val="FFFFFF"/>
                </a:solidFill>
              </a:defRPr>
            </a:lvl3pPr>
            <a:lvl4pPr marL="1371600" indent="0" algn="ctr">
              <a:buNone/>
              <a:defRPr>
                <a:solidFill>
                  <a:srgbClr val="FFFFFF"/>
                </a:solidFill>
              </a:defRPr>
            </a:lvl4pPr>
            <a:lvl5pPr marL="1828800" indent="0" algn="ctr">
              <a:buNone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SUB-TITLE</a:t>
            </a:r>
          </a:p>
        </p:txBody>
      </p:sp>
    </p:spTree>
    <p:extLst>
      <p:ext uri="{BB962C8B-B14F-4D97-AF65-F5344CB8AC3E}">
        <p14:creationId xmlns:p14="http://schemas.microsoft.com/office/powerpoint/2010/main" val="1951528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c. Ag. Business Un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88952" cy="6857301"/>
          </a:xfrm>
          <a:prstGeom prst="rect">
            <a:avLst/>
          </a:prstGeom>
        </p:spPr>
      </p:pic>
      <p:cxnSp>
        <p:nvCxnSpPr>
          <p:cNvPr id="5" name="Straight Connector 4"/>
          <p:cNvCxnSpPr/>
          <p:nvPr userDrawn="1"/>
        </p:nvCxnSpPr>
        <p:spPr>
          <a:xfrm>
            <a:off x="1828800" y="2468880"/>
            <a:ext cx="8534400" cy="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 userDrawn="1"/>
        </p:nvCxnSpPr>
        <p:spPr>
          <a:xfrm>
            <a:off x="1828800" y="4297680"/>
            <a:ext cx="8534400" cy="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-7403" y="2514600"/>
            <a:ext cx="12199404" cy="1051560"/>
          </a:xfrm>
          <a:prstGeom prst="rect">
            <a:avLst/>
          </a:prstGeom>
          <a:solidFill>
            <a:srgbClr val="0079C2">
              <a:alpha val="67000"/>
            </a:srgbClr>
          </a:solidFill>
        </p:spPr>
        <p:txBody>
          <a:bodyPr vert="horz" anchor="b"/>
          <a:lstStyle>
            <a:lvl1pPr marL="0" indent="0" algn="ctr">
              <a:buNone/>
              <a:defRPr sz="4000" b="0" baseline="0">
                <a:solidFill>
                  <a:srgbClr val="FFFFFF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rgbClr val="FFFFFF"/>
                </a:solidFill>
              </a:defRPr>
            </a:lvl2pPr>
            <a:lvl3pPr marL="914400" indent="0" algn="ctr">
              <a:buNone/>
              <a:defRPr>
                <a:solidFill>
                  <a:srgbClr val="FFFFFF"/>
                </a:solidFill>
              </a:defRPr>
            </a:lvl3pPr>
            <a:lvl4pPr marL="1371600" indent="0" algn="ctr">
              <a:buNone/>
              <a:defRPr>
                <a:solidFill>
                  <a:srgbClr val="FFFFFF"/>
                </a:solidFill>
              </a:defRPr>
            </a:lvl4pPr>
            <a:lvl5pPr marL="1828800" indent="0" algn="ctr">
              <a:buNone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PRESENTATION TITLE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-7403" y="3566160"/>
            <a:ext cx="12199404" cy="685800"/>
          </a:xfrm>
          <a:prstGeom prst="rect">
            <a:avLst/>
          </a:prstGeom>
          <a:solidFill>
            <a:srgbClr val="0079C2">
              <a:alpha val="67000"/>
            </a:srgbClr>
          </a:solidFill>
        </p:spPr>
        <p:txBody>
          <a:bodyPr vert="horz" anchor="t"/>
          <a:lstStyle>
            <a:lvl1pPr marL="0" indent="0" algn="ctr">
              <a:buNone/>
              <a:defRPr sz="2400" b="0" baseline="0">
                <a:solidFill>
                  <a:srgbClr val="FFFFFF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rgbClr val="FFFFFF"/>
                </a:solidFill>
              </a:defRPr>
            </a:lvl2pPr>
            <a:lvl3pPr marL="914400" indent="0" algn="ctr">
              <a:buNone/>
              <a:defRPr>
                <a:solidFill>
                  <a:srgbClr val="FFFFFF"/>
                </a:solidFill>
              </a:defRPr>
            </a:lvl3pPr>
            <a:lvl4pPr marL="1371600" indent="0" algn="ctr">
              <a:buNone/>
              <a:defRPr>
                <a:solidFill>
                  <a:srgbClr val="FFFFFF"/>
                </a:solidFill>
              </a:defRPr>
            </a:lvl4pPr>
            <a:lvl5pPr marL="1828800" indent="0" algn="ctr">
              <a:buNone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SUB-TITLE</a:t>
            </a:r>
          </a:p>
        </p:txBody>
      </p:sp>
    </p:spTree>
    <p:extLst>
      <p:ext uri="{BB962C8B-B14F-4D97-AF65-F5344CB8AC3E}">
        <p14:creationId xmlns:p14="http://schemas.microsoft.com/office/powerpoint/2010/main" val="1951528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lcon 8 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cxnSp>
        <p:nvCxnSpPr>
          <p:cNvPr id="5" name="Straight Connector 4"/>
          <p:cNvCxnSpPr/>
          <p:nvPr userDrawn="1"/>
        </p:nvCxnSpPr>
        <p:spPr>
          <a:xfrm>
            <a:off x="1828800" y="2468880"/>
            <a:ext cx="8534400" cy="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 userDrawn="1"/>
        </p:nvCxnSpPr>
        <p:spPr>
          <a:xfrm>
            <a:off x="1828800" y="4297680"/>
            <a:ext cx="8534400" cy="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-7403" y="2514600"/>
            <a:ext cx="12199404" cy="1051560"/>
          </a:xfrm>
          <a:prstGeom prst="rect">
            <a:avLst/>
          </a:prstGeom>
          <a:solidFill>
            <a:srgbClr val="0079C2">
              <a:alpha val="67000"/>
            </a:srgbClr>
          </a:solidFill>
        </p:spPr>
        <p:txBody>
          <a:bodyPr vert="horz" anchor="b"/>
          <a:lstStyle>
            <a:lvl1pPr marL="0" indent="0" algn="ctr">
              <a:buNone/>
              <a:defRPr sz="4000" b="0" baseline="0">
                <a:solidFill>
                  <a:srgbClr val="FFFFFF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rgbClr val="FFFFFF"/>
                </a:solidFill>
              </a:defRPr>
            </a:lvl2pPr>
            <a:lvl3pPr marL="914400" indent="0" algn="ctr">
              <a:buNone/>
              <a:defRPr>
                <a:solidFill>
                  <a:srgbClr val="FFFFFF"/>
                </a:solidFill>
              </a:defRPr>
            </a:lvl3pPr>
            <a:lvl4pPr marL="1371600" indent="0" algn="ctr">
              <a:buNone/>
              <a:defRPr>
                <a:solidFill>
                  <a:srgbClr val="FFFFFF"/>
                </a:solidFill>
              </a:defRPr>
            </a:lvl4pPr>
            <a:lvl5pPr marL="1828800" indent="0" algn="ctr">
              <a:buNone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PRESENTATION TITLE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-7403" y="3566160"/>
            <a:ext cx="12199404" cy="685800"/>
          </a:xfrm>
          <a:prstGeom prst="rect">
            <a:avLst/>
          </a:prstGeom>
          <a:solidFill>
            <a:srgbClr val="0079C2">
              <a:alpha val="67000"/>
            </a:srgbClr>
          </a:solidFill>
        </p:spPr>
        <p:txBody>
          <a:bodyPr vert="horz" anchor="t"/>
          <a:lstStyle>
            <a:lvl1pPr marL="0" indent="0" algn="ctr">
              <a:buNone/>
              <a:defRPr sz="2400" b="0" baseline="0">
                <a:solidFill>
                  <a:srgbClr val="FFFFFF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rgbClr val="FFFFFF"/>
                </a:solidFill>
              </a:defRPr>
            </a:lvl2pPr>
            <a:lvl3pPr marL="914400" indent="0" algn="ctr">
              <a:buNone/>
              <a:defRPr>
                <a:solidFill>
                  <a:srgbClr val="FFFFFF"/>
                </a:solidFill>
              </a:defRPr>
            </a:lvl3pPr>
            <a:lvl4pPr marL="1371600" indent="0" algn="ctr">
              <a:buNone/>
              <a:defRPr>
                <a:solidFill>
                  <a:srgbClr val="FFFFFF"/>
                </a:solidFill>
              </a:defRPr>
            </a:lvl4pPr>
            <a:lvl5pPr marL="1828800" indent="0" algn="ctr">
              <a:buNone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SUB-TITLE</a:t>
            </a:r>
          </a:p>
        </p:txBody>
      </p:sp>
    </p:spTree>
    <p:extLst>
      <p:ext uri="{BB962C8B-B14F-4D97-AF65-F5344CB8AC3E}">
        <p14:creationId xmlns:p14="http://schemas.microsoft.com/office/powerpoint/2010/main" val="324113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P-S3 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cxnSp>
        <p:nvCxnSpPr>
          <p:cNvPr id="5" name="Straight Connector 4"/>
          <p:cNvCxnSpPr/>
          <p:nvPr userDrawn="1"/>
        </p:nvCxnSpPr>
        <p:spPr>
          <a:xfrm>
            <a:off x="1828800" y="2468880"/>
            <a:ext cx="8534400" cy="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 userDrawn="1"/>
        </p:nvCxnSpPr>
        <p:spPr>
          <a:xfrm>
            <a:off x="1828800" y="4297680"/>
            <a:ext cx="8534400" cy="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-7403" y="2514600"/>
            <a:ext cx="12199404" cy="1051560"/>
          </a:xfrm>
          <a:prstGeom prst="rect">
            <a:avLst/>
          </a:prstGeom>
          <a:solidFill>
            <a:srgbClr val="0079C2">
              <a:alpha val="67000"/>
            </a:srgbClr>
          </a:solidFill>
        </p:spPr>
        <p:txBody>
          <a:bodyPr vert="horz" anchor="b"/>
          <a:lstStyle>
            <a:lvl1pPr marL="0" indent="0" algn="ctr">
              <a:buNone/>
              <a:defRPr sz="4000" b="0" baseline="0">
                <a:solidFill>
                  <a:srgbClr val="FFFFFF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rgbClr val="FFFFFF"/>
                </a:solidFill>
              </a:defRPr>
            </a:lvl2pPr>
            <a:lvl3pPr marL="914400" indent="0" algn="ctr">
              <a:buNone/>
              <a:defRPr>
                <a:solidFill>
                  <a:srgbClr val="FFFFFF"/>
                </a:solidFill>
              </a:defRPr>
            </a:lvl3pPr>
            <a:lvl4pPr marL="1371600" indent="0" algn="ctr">
              <a:buNone/>
              <a:defRPr>
                <a:solidFill>
                  <a:srgbClr val="FFFFFF"/>
                </a:solidFill>
              </a:defRPr>
            </a:lvl4pPr>
            <a:lvl5pPr marL="1828800" indent="0" algn="ctr">
              <a:buNone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PRESENTATION TITLE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-7403" y="3566160"/>
            <a:ext cx="12199404" cy="685800"/>
          </a:xfrm>
          <a:prstGeom prst="rect">
            <a:avLst/>
          </a:prstGeom>
          <a:solidFill>
            <a:srgbClr val="0079C2">
              <a:alpha val="67000"/>
            </a:srgbClr>
          </a:solidFill>
        </p:spPr>
        <p:txBody>
          <a:bodyPr vert="horz" anchor="t"/>
          <a:lstStyle>
            <a:lvl1pPr marL="0" indent="0" algn="ctr">
              <a:buNone/>
              <a:defRPr sz="2400" b="0" baseline="0">
                <a:solidFill>
                  <a:srgbClr val="FFFFFF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rgbClr val="FFFFFF"/>
                </a:solidFill>
              </a:defRPr>
            </a:lvl2pPr>
            <a:lvl3pPr marL="914400" indent="0" algn="ctr">
              <a:buNone/>
              <a:defRPr>
                <a:solidFill>
                  <a:srgbClr val="FFFFFF"/>
                </a:solidFill>
              </a:defRPr>
            </a:lvl3pPr>
            <a:lvl4pPr marL="1371600" indent="0" algn="ctr">
              <a:buNone/>
              <a:defRPr>
                <a:solidFill>
                  <a:srgbClr val="FFFFFF"/>
                </a:solidFill>
              </a:defRPr>
            </a:lvl4pPr>
            <a:lvl5pPr marL="1828800" indent="0" algn="ctr">
              <a:buNone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SUB-TITLE</a:t>
            </a:r>
          </a:p>
        </p:txBody>
      </p:sp>
    </p:spTree>
    <p:extLst>
      <p:ext uri="{BB962C8B-B14F-4D97-AF65-F5344CB8AC3E}">
        <p14:creationId xmlns:p14="http://schemas.microsoft.com/office/powerpoint/2010/main" val="686707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rius Pro 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cxnSp>
        <p:nvCxnSpPr>
          <p:cNvPr id="5" name="Straight Connector 4"/>
          <p:cNvCxnSpPr/>
          <p:nvPr userDrawn="1"/>
        </p:nvCxnSpPr>
        <p:spPr>
          <a:xfrm>
            <a:off x="1828800" y="2468880"/>
            <a:ext cx="8534400" cy="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 userDrawn="1"/>
        </p:nvCxnSpPr>
        <p:spPr>
          <a:xfrm>
            <a:off x="1828800" y="4297680"/>
            <a:ext cx="8534400" cy="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-7403" y="2514600"/>
            <a:ext cx="12199404" cy="1051560"/>
          </a:xfrm>
          <a:prstGeom prst="rect">
            <a:avLst/>
          </a:prstGeom>
          <a:solidFill>
            <a:srgbClr val="0079C2">
              <a:alpha val="67000"/>
            </a:srgbClr>
          </a:solidFill>
        </p:spPr>
        <p:txBody>
          <a:bodyPr vert="horz" anchor="b"/>
          <a:lstStyle>
            <a:lvl1pPr marL="0" indent="0" algn="ctr">
              <a:buNone/>
              <a:defRPr sz="4000" b="0" baseline="0">
                <a:solidFill>
                  <a:srgbClr val="FFFFFF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rgbClr val="FFFFFF"/>
                </a:solidFill>
              </a:defRPr>
            </a:lvl2pPr>
            <a:lvl3pPr marL="914400" indent="0" algn="ctr">
              <a:buNone/>
              <a:defRPr>
                <a:solidFill>
                  <a:srgbClr val="FFFFFF"/>
                </a:solidFill>
              </a:defRPr>
            </a:lvl3pPr>
            <a:lvl4pPr marL="1371600" indent="0" algn="ctr">
              <a:buNone/>
              <a:defRPr>
                <a:solidFill>
                  <a:srgbClr val="FFFFFF"/>
                </a:solidFill>
              </a:defRPr>
            </a:lvl4pPr>
            <a:lvl5pPr marL="1828800" indent="0" algn="ctr">
              <a:buNone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PRESENTATION TITLE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-7403" y="3566160"/>
            <a:ext cx="12199404" cy="685800"/>
          </a:xfrm>
          <a:prstGeom prst="rect">
            <a:avLst/>
          </a:prstGeom>
          <a:solidFill>
            <a:srgbClr val="0079C2">
              <a:alpha val="67000"/>
            </a:srgbClr>
          </a:solidFill>
        </p:spPr>
        <p:txBody>
          <a:bodyPr vert="horz" anchor="t"/>
          <a:lstStyle>
            <a:lvl1pPr marL="0" indent="0" algn="ctr">
              <a:buNone/>
              <a:defRPr sz="2400" b="0" baseline="0">
                <a:solidFill>
                  <a:srgbClr val="FFFFFF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rgbClr val="FFFFFF"/>
                </a:solidFill>
              </a:defRPr>
            </a:lvl2pPr>
            <a:lvl3pPr marL="914400" indent="0" algn="ctr">
              <a:buNone/>
              <a:defRPr>
                <a:solidFill>
                  <a:srgbClr val="FFFFFF"/>
                </a:solidFill>
              </a:defRPr>
            </a:lvl3pPr>
            <a:lvl4pPr marL="1371600" indent="0" algn="ctr">
              <a:buNone/>
              <a:defRPr>
                <a:solidFill>
                  <a:srgbClr val="FFFFFF"/>
                </a:solidFill>
              </a:defRPr>
            </a:lvl4pPr>
            <a:lvl5pPr marL="1828800" indent="0" algn="ctr">
              <a:buNone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SUB-TITLE</a:t>
            </a:r>
          </a:p>
        </p:txBody>
      </p:sp>
    </p:spTree>
    <p:extLst>
      <p:ext uri="{BB962C8B-B14F-4D97-AF65-F5344CB8AC3E}">
        <p14:creationId xmlns:p14="http://schemas.microsoft.com/office/powerpoint/2010/main" val="1844894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ss Data 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cxnSp>
        <p:nvCxnSpPr>
          <p:cNvPr id="5" name="Straight Connector 4"/>
          <p:cNvCxnSpPr/>
          <p:nvPr userDrawn="1"/>
        </p:nvCxnSpPr>
        <p:spPr>
          <a:xfrm>
            <a:off x="1828800" y="2468880"/>
            <a:ext cx="8534400" cy="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 userDrawn="1"/>
        </p:nvCxnSpPr>
        <p:spPr>
          <a:xfrm>
            <a:off x="1828800" y="4297680"/>
            <a:ext cx="8534400" cy="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-7403" y="2514600"/>
            <a:ext cx="12199404" cy="1051560"/>
          </a:xfrm>
          <a:prstGeom prst="rect">
            <a:avLst/>
          </a:prstGeom>
          <a:solidFill>
            <a:srgbClr val="0079C2">
              <a:alpha val="67000"/>
            </a:srgbClr>
          </a:solidFill>
        </p:spPr>
        <p:txBody>
          <a:bodyPr vert="horz" anchor="b"/>
          <a:lstStyle>
            <a:lvl1pPr marL="0" indent="0" algn="ctr">
              <a:buNone/>
              <a:defRPr sz="4000" b="0" baseline="0">
                <a:solidFill>
                  <a:srgbClr val="FFFFFF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rgbClr val="FFFFFF"/>
                </a:solidFill>
              </a:defRPr>
            </a:lvl2pPr>
            <a:lvl3pPr marL="914400" indent="0" algn="ctr">
              <a:buNone/>
              <a:defRPr>
                <a:solidFill>
                  <a:srgbClr val="FFFFFF"/>
                </a:solidFill>
              </a:defRPr>
            </a:lvl3pPr>
            <a:lvl4pPr marL="1371600" indent="0" algn="ctr">
              <a:buNone/>
              <a:defRPr>
                <a:solidFill>
                  <a:srgbClr val="FFFFFF"/>
                </a:solidFill>
              </a:defRPr>
            </a:lvl4pPr>
            <a:lvl5pPr marL="1828800" indent="0" algn="ctr">
              <a:buNone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PRESENTATION TITLE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-7403" y="3566160"/>
            <a:ext cx="12199404" cy="685800"/>
          </a:xfrm>
          <a:prstGeom prst="rect">
            <a:avLst/>
          </a:prstGeom>
          <a:solidFill>
            <a:srgbClr val="0079C2">
              <a:alpha val="67000"/>
            </a:srgbClr>
          </a:solidFill>
        </p:spPr>
        <p:txBody>
          <a:bodyPr vert="horz" anchor="t"/>
          <a:lstStyle>
            <a:lvl1pPr marL="0" indent="0" algn="ctr">
              <a:buNone/>
              <a:defRPr sz="2400" b="0" baseline="0">
                <a:solidFill>
                  <a:srgbClr val="FFFFFF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rgbClr val="FFFFFF"/>
                </a:solidFill>
              </a:defRPr>
            </a:lvl2pPr>
            <a:lvl3pPr marL="914400" indent="0" algn="ctr">
              <a:buNone/>
              <a:defRPr>
                <a:solidFill>
                  <a:srgbClr val="FFFFFF"/>
                </a:solidFill>
              </a:defRPr>
            </a:lvl3pPr>
            <a:lvl4pPr marL="1371600" indent="0" algn="ctr">
              <a:buNone/>
              <a:defRPr>
                <a:solidFill>
                  <a:srgbClr val="FFFFFF"/>
                </a:solidFill>
              </a:defRPr>
            </a:lvl4pPr>
            <a:lvl5pPr marL="1828800" indent="0" algn="ctr">
              <a:buNone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SUB-TITLE</a:t>
            </a:r>
          </a:p>
        </p:txBody>
      </p:sp>
    </p:spTree>
    <p:extLst>
      <p:ext uri="{BB962C8B-B14F-4D97-AF65-F5344CB8AC3E}">
        <p14:creationId xmlns:p14="http://schemas.microsoft.com/office/powerpoint/2010/main" val="994805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635141" y="2064139"/>
            <a:ext cx="5232400" cy="640857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3200" b="1">
                <a:solidFill>
                  <a:srgbClr val="0079C1"/>
                </a:solidFill>
              </a:defRPr>
            </a:lvl1pPr>
          </a:lstStyle>
          <a:p>
            <a:pPr lvl="0"/>
            <a:r>
              <a:rPr lang="en-US" dirty="0"/>
              <a:t>Contact Us</a:t>
            </a:r>
          </a:p>
        </p:txBody>
      </p:sp>
      <p:sp>
        <p:nvSpPr>
          <p:cNvPr id="7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35142" y="2735599"/>
            <a:ext cx="7087893" cy="46456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Name of Contact</a:t>
            </a:r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12" hasCustomPrompt="1"/>
          </p:nvPr>
        </p:nvSpPr>
        <p:spPr>
          <a:xfrm>
            <a:off x="646066" y="3178969"/>
            <a:ext cx="5645151" cy="41969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Job title of contact</a:t>
            </a:r>
          </a:p>
        </p:txBody>
      </p:sp>
      <p:sp>
        <p:nvSpPr>
          <p:cNvPr id="9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646065" y="3702725"/>
            <a:ext cx="5878419" cy="914400"/>
          </a:xfrm>
          <a:prstGeom prst="rect">
            <a:avLst/>
          </a:prstGeom>
        </p:spPr>
        <p:txBody>
          <a:bodyPr vert="horz"/>
          <a:lstStyle>
            <a:lvl1pPr marL="0" indent="0">
              <a:spcBef>
                <a:spcPts val="400"/>
              </a:spcBef>
              <a:buNone/>
              <a:defRPr sz="1600" b="1">
                <a:solidFill>
                  <a:srgbClr val="0079C1"/>
                </a:solidFill>
              </a:defRPr>
            </a:lvl1pPr>
          </a:lstStyle>
          <a:p>
            <a:pPr lvl="0"/>
            <a:r>
              <a:rPr lang="en-US" dirty="0" err="1"/>
              <a:t>email.address@email.com</a:t>
            </a:r>
            <a:endParaRPr lang="en-US" dirty="0"/>
          </a:p>
          <a:p>
            <a:pPr lvl="0"/>
            <a:r>
              <a:rPr lang="en-US" dirty="0"/>
              <a:t>555-666-7777</a:t>
            </a:r>
          </a:p>
        </p:txBody>
      </p:sp>
    </p:spTree>
    <p:extLst>
      <p:ext uri="{BB962C8B-B14F-4D97-AF65-F5344CB8AC3E}">
        <p14:creationId xmlns:p14="http://schemas.microsoft.com/office/powerpoint/2010/main" val="433831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Doubl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07677" y="747478"/>
            <a:ext cx="11582400" cy="1081323"/>
          </a:xfrm>
          <a:prstGeom prst="rect">
            <a:avLst/>
          </a:prstGeom>
        </p:spPr>
        <p:txBody>
          <a:bodyPr anchor="ctr"/>
          <a:lstStyle>
            <a:lvl1pPr>
              <a:defRPr sz="3000">
                <a:solidFill>
                  <a:srgbClr val="0079C2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6278880" y="2057400"/>
            <a:ext cx="5608320" cy="43434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304800" y="2057400"/>
            <a:ext cx="5608320" cy="43434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431552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old/End slide">
    <p:bg>
      <p:bgPr>
        <a:solidFill>
          <a:srgbClr val="0079C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0" y="2449286"/>
            <a:ext cx="5486400" cy="1959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406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07677" y="747478"/>
            <a:ext cx="11582400" cy="1081323"/>
          </a:xfrm>
          <a:prstGeom prst="rect">
            <a:avLst/>
          </a:prstGeom>
        </p:spPr>
        <p:txBody>
          <a:bodyPr anchor="ctr"/>
          <a:lstStyle>
            <a:lvl1pPr>
              <a:defRPr sz="3000">
                <a:solidFill>
                  <a:srgbClr val="0079C2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04800" y="2057400"/>
            <a:ext cx="5608320" cy="4343400"/>
          </a:xfrm>
          <a:prstGeom prst="rect">
            <a:avLst/>
          </a:prstGeom>
        </p:spPr>
        <p:txBody>
          <a:bodyPr>
            <a:noAutofit/>
          </a:bodyPr>
          <a:lstStyle>
            <a:lvl1pPr marL="347472" indent="-347472">
              <a:buClr>
                <a:schemeClr val="tx1"/>
              </a:buClr>
              <a:buSzPct val="110000"/>
              <a:buFont typeface="Wingdings" charset="2"/>
              <a:buChar char="§"/>
              <a:defRPr sz="1800">
                <a:latin typeface="Arial" charset="0"/>
                <a:ea typeface="Arial" charset="0"/>
                <a:cs typeface="Arial" charset="0"/>
              </a:defRPr>
            </a:lvl1pPr>
            <a:lvl2pPr marL="685800" indent="-228600">
              <a:buClr>
                <a:schemeClr val="tx1"/>
              </a:buClr>
              <a:buSzPct val="110000"/>
              <a:buFont typeface="Wingdings" charset="2"/>
              <a:buChar char="§"/>
              <a:defRPr sz="1600"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buClr>
                <a:schemeClr val="tx1"/>
              </a:buClr>
              <a:buSzPct val="110000"/>
              <a:buFont typeface="Wingdings" charset="2"/>
              <a:buChar char="§"/>
              <a:defRPr sz="1600"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buClr>
                <a:schemeClr val="tx1"/>
              </a:buClr>
              <a:buSzPct val="110000"/>
              <a:buFont typeface="Wingdings" charset="2"/>
              <a:buChar char="§"/>
              <a:defRPr sz="1600">
                <a:latin typeface="Arial" charset="0"/>
                <a:ea typeface="Arial" charset="0"/>
                <a:cs typeface="Arial" charset="0"/>
              </a:defRPr>
            </a:lvl4pPr>
          </a:lstStyle>
          <a:p>
            <a:pPr lvl="0"/>
            <a:r>
              <a:rPr lang="en-US" dirty="0"/>
              <a:t>Click to edit (18 font)</a:t>
            </a:r>
          </a:p>
          <a:p>
            <a:pPr lvl="1"/>
            <a:r>
              <a:rPr lang="en-US" dirty="0"/>
              <a:t>Second level (16 font)</a:t>
            </a:r>
          </a:p>
          <a:p>
            <a:pPr lvl="2"/>
            <a:r>
              <a:rPr lang="en-US" dirty="0"/>
              <a:t>Third level (16 font)</a:t>
            </a:r>
          </a:p>
          <a:p>
            <a:pPr lvl="3"/>
            <a:r>
              <a:rPr lang="en-US" dirty="0"/>
              <a:t>Fourth level (16 font)</a:t>
            </a:r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278880" y="2061419"/>
            <a:ext cx="5608320" cy="4343400"/>
          </a:xfrm>
          <a:prstGeom prst="rect">
            <a:avLst/>
          </a:prstGeom>
        </p:spPr>
        <p:txBody>
          <a:bodyPr>
            <a:noAutofit/>
          </a:bodyPr>
          <a:lstStyle>
            <a:lvl1pPr marL="347472" indent="-347472">
              <a:buClr>
                <a:schemeClr val="tx1"/>
              </a:buClr>
              <a:buSzPct val="110000"/>
              <a:buFont typeface="Wingdings" charset="2"/>
              <a:buChar char="§"/>
              <a:defRPr sz="1800">
                <a:latin typeface="Arial" charset="0"/>
                <a:ea typeface="Arial" charset="0"/>
                <a:cs typeface="Arial" charset="0"/>
              </a:defRPr>
            </a:lvl1pPr>
            <a:lvl2pPr marL="685800" indent="-228600">
              <a:buClr>
                <a:schemeClr val="tx1"/>
              </a:buClr>
              <a:buSzPct val="110000"/>
              <a:buFont typeface="Wingdings" charset="2"/>
              <a:buChar char="§"/>
              <a:defRPr sz="1600"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buClr>
                <a:schemeClr val="tx1"/>
              </a:buClr>
              <a:buSzPct val="110000"/>
              <a:buFont typeface="Wingdings" charset="2"/>
              <a:buChar char="§"/>
              <a:defRPr sz="1600"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buClr>
                <a:schemeClr val="tx1"/>
              </a:buClr>
              <a:buSzPct val="110000"/>
              <a:buFont typeface="Wingdings" charset="2"/>
              <a:buChar char="§"/>
              <a:defRPr sz="1600">
                <a:latin typeface="Arial" charset="0"/>
                <a:ea typeface="Arial" charset="0"/>
                <a:cs typeface="Arial" charset="0"/>
              </a:defRPr>
            </a:lvl4pPr>
          </a:lstStyle>
          <a:p>
            <a:pPr lvl="0"/>
            <a:r>
              <a:rPr lang="en-US" dirty="0"/>
              <a:t>Click to edit (18 font)</a:t>
            </a:r>
          </a:p>
          <a:p>
            <a:pPr lvl="1"/>
            <a:r>
              <a:rPr lang="en-US" dirty="0"/>
              <a:t>Second level (16 font)</a:t>
            </a:r>
          </a:p>
          <a:p>
            <a:pPr lvl="2"/>
            <a:r>
              <a:rPr lang="en-US" dirty="0"/>
              <a:t>Third level (16 font)</a:t>
            </a:r>
          </a:p>
          <a:p>
            <a:pPr lvl="3"/>
            <a:r>
              <a:rPr lang="en-US" dirty="0"/>
              <a:t>Fourth level (16 font)</a:t>
            </a:r>
          </a:p>
        </p:txBody>
      </p:sp>
    </p:spTree>
    <p:extLst>
      <p:ext uri="{BB962C8B-B14F-4D97-AF65-F5344CB8AC3E}">
        <p14:creationId xmlns:p14="http://schemas.microsoft.com/office/powerpoint/2010/main" val="2519408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677" y="747478"/>
            <a:ext cx="11582400" cy="1081323"/>
          </a:xfrm>
          <a:prstGeom prst="rect">
            <a:avLst/>
          </a:prstGeom>
        </p:spPr>
        <p:txBody>
          <a:bodyPr anchor="ctr"/>
          <a:lstStyle>
            <a:lvl1pPr>
              <a:defRPr sz="3000">
                <a:solidFill>
                  <a:srgbClr val="0079C2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97941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07677" y="747478"/>
            <a:ext cx="11582400" cy="1081323"/>
          </a:xfrm>
          <a:prstGeom prst="rect">
            <a:avLst/>
          </a:prstGeom>
        </p:spPr>
        <p:txBody>
          <a:bodyPr anchor="ctr"/>
          <a:lstStyle>
            <a:lvl1pPr>
              <a:defRPr sz="3000">
                <a:solidFill>
                  <a:srgbClr val="0079C2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304800" y="2057400"/>
            <a:ext cx="5608320" cy="274638"/>
          </a:xfrm>
          <a:prstGeom prst="rect">
            <a:avLst/>
          </a:prstGeom>
          <a:solidFill>
            <a:srgbClr val="0079C2"/>
          </a:solidFill>
        </p:spPr>
        <p:txBody>
          <a:bodyPr vert="horz" anchor="ctr">
            <a:noAutofit/>
          </a:bodyPr>
          <a:lstStyle>
            <a:lvl1pPr marL="0" indent="0" algn="ctr">
              <a:buNone/>
              <a:defRPr sz="1600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6278880" y="2057294"/>
            <a:ext cx="5608320" cy="274638"/>
          </a:xfrm>
          <a:prstGeom prst="rect">
            <a:avLst/>
          </a:prstGeom>
          <a:solidFill>
            <a:srgbClr val="0079C2"/>
          </a:solidFill>
        </p:spPr>
        <p:txBody>
          <a:bodyPr vert="horz" anchor="ctr">
            <a:noAutofit/>
          </a:bodyPr>
          <a:lstStyle>
            <a:lvl1pPr marL="0" indent="0" algn="ctr">
              <a:buNone/>
              <a:defRPr sz="1600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0" y="6080126"/>
            <a:ext cx="11582400" cy="320675"/>
          </a:xfrm>
          <a:prstGeom prst="rect">
            <a:avLst/>
          </a:prstGeom>
          <a:ln w="28575">
            <a:solidFill>
              <a:srgbClr val="0079C2"/>
            </a:solidFill>
          </a:ln>
        </p:spPr>
        <p:txBody>
          <a:bodyPr vert="horz" anchor="ctr">
            <a:no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Take away box (optional)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304800" y="2328203"/>
            <a:ext cx="5608320" cy="3520440"/>
          </a:xfrm>
          <a:prstGeom prst="rect">
            <a:avLst/>
          </a:prstGeom>
          <a:solidFill>
            <a:srgbClr val="EAEAEA"/>
          </a:solidFill>
        </p:spPr>
        <p:txBody>
          <a:bodyPr>
            <a:noAutofit/>
          </a:bodyPr>
          <a:lstStyle>
            <a:lvl1pPr marL="347472" indent="-347472" algn="l" defTabSz="914400" rtl="0" eaLnBrk="1" latinLnBrk="0" hangingPunct="1">
              <a:spcBef>
                <a:spcPts val="384"/>
              </a:spcBef>
              <a:spcAft>
                <a:spcPts val="0"/>
              </a:spcAft>
              <a:buClr>
                <a:schemeClr val="tx1"/>
              </a:buClr>
              <a:buSzPct val="110000"/>
              <a:buFont typeface="Wingdings" charset="2"/>
              <a:buChar char="§"/>
              <a:defRPr lang="en-US" sz="1600" kern="1200" baseline="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685800" indent="-228600" algn="l" defTabSz="914400" rtl="0" eaLnBrk="1" latinLnBrk="0" hangingPunct="1">
              <a:spcBef>
                <a:spcPts val="384"/>
              </a:spcBef>
              <a:buClr>
                <a:schemeClr val="tx1"/>
              </a:buClr>
              <a:buSzPct val="110000"/>
              <a:buFont typeface="Wingdings" charset="2"/>
              <a:buChar char="§"/>
              <a:defRPr lang="en-US" sz="1600" kern="1200" baseline="0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l" defTabSz="914400" rtl="0" eaLnBrk="1" latinLnBrk="0" hangingPunct="1">
              <a:spcBef>
                <a:spcPts val="384"/>
              </a:spcBef>
              <a:buClr>
                <a:schemeClr val="tx1"/>
              </a:buClr>
              <a:buSzPct val="110000"/>
              <a:buFont typeface="Wingdings" charset="2"/>
              <a:buChar char="§"/>
              <a:defRPr lang="en-US" sz="1600" kern="1200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</a:lstStyle>
          <a:p>
            <a:pPr lvl="0"/>
            <a:r>
              <a:rPr lang="en-US" dirty="0"/>
              <a:t>Click to edit (16 font) </a:t>
            </a:r>
          </a:p>
          <a:p>
            <a:pPr lvl="1"/>
            <a:r>
              <a:rPr lang="en-US" baseline="0" dirty="0"/>
              <a:t>2nd level</a:t>
            </a:r>
            <a:r>
              <a:rPr lang="en-US" dirty="0"/>
              <a:t> (16 font)</a:t>
            </a:r>
          </a:p>
          <a:p>
            <a:pPr lvl="2"/>
            <a:r>
              <a:rPr lang="en-US" sz="1600" dirty="0">
                <a:latin typeface="Arial" charset="0"/>
                <a:ea typeface="Arial" charset="0"/>
                <a:cs typeface="Arial" charset="0"/>
              </a:rPr>
              <a:t>3rd</a:t>
            </a:r>
            <a:r>
              <a:rPr lang="en-US" dirty="0"/>
              <a:t> level (16 font)</a:t>
            </a:r>
            <a:endParaRPr lang="en-US" sz="16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6278880" y="2328203"/>
            <a:ext cx="5608320" cy="3520440"/>
          </a:xfrm>
          <a:prstGeom prst="rect">
            <a:avLst/>
          </a:prstGeom>
          <a:solidFill>
            <a:srgbClr val="EAEAEA"/>
          </a:solidFill>
        </p:spPr>
        <p:txBody>
          <a:bodyPr>
            <a:noAutofit/>
          </a:bodyPr>
          <a:lstStyle>
            <a:lvl1pPr marL="347472" indent="-347472" algn="l" defTabSz="914400" rtl="0" eaLnBrk="1" latinLnBrk="0" hangingPunct="1">
              <a:spcBef>
                <a:spcPts val="384"/>
              </a:spcBef>
              <a:spcAft>
                <a:spcPts val="0"/>
              </a:spcAft>
              <a:buClr>
                <a:schemeClr val="tx1"/>
              </a:buClr>
              <a:buSzPct val="110000"/>
              <a:buFont typeface="Wingdings" charset="2"/>
              <a:buChar char="§"/>
              <a:defRPr lang="en-US" sz="1600" kern="1200" baseline="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685800" indent="-228600" algn="l" defTabSz="914400" rtl="0" eaLnBrk="1" latinLnBrk="0" hangingPunct="1">
              <a:spcBef>
                <a:spcPts val="384"/>
              </a:spcBef>
              <a:buClr>
                <a:schemeClr val="tx1"/>
              </a:buClr>
              <a:buSzPct val="110000"/>
              <a:buFont typeface="Wingdings" charset="2"/>
              <a:buChar char="§"/>
              <a:defRPr lang="en-US" sz="1600" kern="1200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l" defTabSz="914400" rtl="0" eaLnBrk="1" latinLnBrk="0" hangingPunct="1">
              <a:spcBef>
                <a:spcPts val="384"/>
              </a:spcBef>
              <a:buClr>
                <a:schemeClr val="tx1"/>
              </a:buClr>
              <a:buSzPct val="110000"/>
              <a:buFont typeface="Wingdings" charset="2"/>
              <a:buChar char="§"/>
              <a:defRPr lang="en-US" sz="1600" kern="1200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</a:lstStyle>
          <a:p>
            <a:pPr lvl="0"/>
            <a:r>
              <a:rPr lang="en-US" dirty="0"/>
              <a:t>Click to edit (16 font)</a:t>
            </a:r>
          </a:p>
          <a:p>
            <a:pPr lvl="1"/>
            <a:r>
              <a:rPr lang="en-US" dirty="0"/>
              <a:t>2nd level (16 font)</a:t>
            </a:r>
          </a:p>
          <a:p>
            <a:pPr lvl="2"/>
            <a:r>
              <a:rPr lang="en-US" sz="1600" dirty="0">
                <a:latin typeface="Arial" charset="0"/>
                <a:ea typeface="Arial" charset="0"/>
                <a:cs typeface="Arial" charset="0"/>
              </a:rPr>
              <a:t>3rd</a:t>
            </a:r>
            <a:r>
              <a:rPr lang="en-US" dirty="0"/>
              <a:t> level (16 font)</a:t>
            </a:r>
            <a:endParaRPr lang="en-US" sz="160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756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chnical Specific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07677" y="747478"/>
            <a:ext cx="11582400" cy="1081323"/>
          </a:xfrm>
          <a:prstGeom prst="rect">
            <a:avLst/>
          </a:prstGeom>
        </p:spPr>
        <p:txBody>
          <a:bodyPr anchor="ctr"/>
          <a:lstStyle>
            <a:lvl1pPr>
              <a:defRPr sz="3000">
                <a:solidFill>
                  <a:srgbClr val="0079C2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6278880" y="2057400"/>
            <a:ext cx="5608320" cy="384048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add product image</a:t>
            </a:r>
          </a:p>
        </p:txBody>
      </p:sp>
      <p:sp>
        <p:nvSpPr>
          <p:cNvPr id="9" name="Line 8"/>
          <p:cNvSpPr>
            <a:spLocks noChangeShapeType="1"/>
          </p:cNvSpPr>
          <p:nvPr userDrawn="1">
            <p:custDataLst>
              <p:tags r:id="rId1"/>
            </p:custDataLst>
          </p:nvPr>
        </p:nvSpPr>
        <p:spPr bwMode="gray">
          <a:xfrm>
            <a:off x="365760" y="2322089"/>
            <a:ext cx="5486400" cy="1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18000" rIns="1800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anose="020B0606020202030204" pitchFamily="34" charset="0"/>
            </a:endParaRPr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0" y="6080126"/>
            <a:ext cx="11582400" cy="320675"/>
          </a:xfrm>
          <a:prstGeom prst="rect">
            <a:avLst/>
          </a:prstGeom>
          <a:ln w="28575">
            <a:solidFill>
              <a:srgbClr val="0079C2"/>
            </a:solidFill>
          </a:ln>
        </p:spPr>
        <p:txBody>
          <a:bodyPr vert="horz" anchor="ctr">
            <a:no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Take away box (optional)</a:t>
            </a: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04800" y="2331720"/>
            <a:ext cx="5608320" cy="3566160"/>
          </a:xfrm>
          <a:prstGeom prst="rect">
            <a:avLst/>
          </a:prstGeom>
        </p:spPr>
        <p:txBody>
          <a:bodyPr>
            <a:noAutofit/>
          </a:bodyPr>
          <a:lstStyle>
            <a:lvl1pPr marL="347472" indent="-347472">
              <a:spcBef>
                <a:spcPts val="384"/>
              </a:spcBef>
              <a:buClr>
                <a:schemeClr val="tx1"/>
              </a:buClr>
              <a:buSzPct val="110000"/>
              <a:buFont typeface="Wingdings" charset="2"/>
              <a:buChar char="§"/>
              <a:defRPr sz="1800">
                <a:latin typeface="Arial" charset="0"/>
                <a:ea typeface="Arial" charset="0"/>
                <a:cs typeface="Arial" charset="0"/>
              </a:defRPr>
            </a:lvl1pPr>
            <a:lvl2pPr marL="685800" indent="-228600">
              <a:buClr>
                <a:schemeClr val="tx1"/>
              </a:buClr>
              <a:buSzPct val="110000"/>
              <a:buFont typeface="Wingdings" charset="2"/>
              <a:buChar char="§"/>
              <a:defRPr sz="1600"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buClr>
                <a:schemeClr val="tx1"/>
              </a:buClr>
              <a:buSzPct val="110000"/>
              <a:buFont typeface="Wingdings" charset="2"/>
              <a:buChar char="§"/>
              <a:defRPr sz="1600"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ts val="384"/>
              </a:spcBef>
              <a:buClr>
                <a:schemeClr val="tx1"/>
              </a:buClr>
              <a:buSzPct val="110000"/>
              <a:buFont typeface="Wingdings" charset="2"/>
              <a:buChar char="§"/>
              <a:defRPr sz="1600">
                <a:latin typeface="Arial" charset="0"/>
                <a:ea typeface="Arial" charset="0"/>
                <a:cs typeface="Arial" charset="0"/>
              </a:defRPr>
            </a:lvl4pPr>
          </a:lstStyle>
          <a:p>
            <a:pPr lvl="0"/>
            <a:r>
              <a:rPr lang="en-US" dirty="0"/>
              <a:t>Click to edit (18 font)</a:t>
            </a:r>
          </a:p>
          <a:p>
            <a:pPr lvl="1"/>
            <a:r>
              <a:rPr lang="en-US" dirty="0"/>
              <a:t>Second level (16 font)</a:t>
            </a:r>
          </a:p>
          <a:p>
            <a:pPr lvl="2"/>
            <a:r>
              <a:rPr lang="en-US" dirty="0"/>
              <a:t>Third level (16 font)</a:t>
            </a:r>
          </a:p>
          <a:p>
            <a:pPr lvl="3"/>
            <a:r>
              <a:rPr lang="en-US" dirty="0"/>
              <a:t>Fourth level (16 font)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304800" y="2057400"/>
            <a:ext cx="5608638" cy="265113"/>
          </a:xfrm>
        </p:spPr>
        <p:txBody>
          <a:bodyPr>
            <a:noAutofit/>
          </a:bodyPr>
          <a:lstStyle>
            <a:lvl1pPr marL="0" indent="0" algn="ctr">
              <a:buNone/>
              <a:defRPr sz="1600" b="1" baseline="0"/>
            </a:lvl1pPr>
          </a:lstStyle>
          <a:p>
            <a:pPr lvl="0"/>
            <a:r>
              <a:rPr lang="en-US" b="1" dirty="0"/>
              <a:t>Click to add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9037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Feature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677" y="747478"/>
            <a:ext cx="11582400" cy="1081323"/>
          </a:xfrm>
          <a:prstGeom prst="rect">
            <a:avLst/>
          </a:prstGeom>
        </p:spPr>
        <p:txBody>
          <a:bodyPr anchor="ctr"/>
          <a:lstStyle>
            <a:lvl1pPr>
              <a:defRPr sz="3000">
                <a:solidFill>
                  <a:srgbClr val="0079C2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graphicFrame>
        <p:nvGraphicFramePr>
          <p:cNvPr id="4" name="Table Placeholder 10"/>
          <p:cNvGraphicFramePr>
            <a:graphicFrameLocks/>
          </p:cNvGraphicFramePr>
          <p:nvPr userDrawn="1">
            <p:extLst>
              <p:ext uri="{D42A27DB-BD31-4B8C-83A1-F6EECF244321}">
                <p14:modId xmlns:p14="http://schemas.microsoft.com/office/powerpoint/2010/main" val="97655302"/>
              </p:ext>
            </p:extLst>
          </p:nvPr>
        </p:nvGraphicFramePr>
        <p:xfrm>
          <a:off x="304800" y="2057400"/>
          <a:ext cx="11582400" cy="4343405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3164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164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164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164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3164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94855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4855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4855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4855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4855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4855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4855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4855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4855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94855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94855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04800" y="2059200"/>
            <a:ext cx="2304288" cy="370958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b="1"/>
              <a:t>Click to edit Master text styles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01752" y="2468880"/>
            <a:ext cx="2304288" cy="381000"/>
          </a:xfrm>
        </p:spPr>
        <p:txBody>
          <a:bodyPr/>
          <a:lstStyle>
            <a:lvl1pPr marL="0" indent="0" algn="ctr">
              <a:buNone/>
              <a:defRPr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b="1"/>
              <a:t>Click to edit Master text styles</a:t>
            </a:r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301752" y="2852928"/>
            <a:ext cx="2304288" cy="381000"/>
          </a:xfrm>
        </p:spPr>
        <p:txBody>
          <a:bodyPr/>
          <a:lstStyle>
            <a:lvl1pPr marL="0" indent="0" algn="ctr">
              <a:buNone/>
              <a:defRPr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b="1"/>
              <a:t>Click to edit Master text styles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01752" y="3244363"/>
            <a:ext cx="2304288" cy="381000"/>
          </a:xfrm>
        </p:spPr>
        <p:txBody>
          <a:bodyPr/>
          <a:lstStyle>
            <a:lvl1pPr marL="0" indent="0" algn="ctr">
              <a:buNone/>
              <a:defRPr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b="1"/>
              <a:t>Click to edit Master text styles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301752" y="3648456"/>
            <a:ext cx="2304288" cy="381000"/>
          </a:xfrm>
        </p:spPr>
        <p:txBody>
          <a:bodyPr/>
          <a:lstStyle>
            <a:lvl1pPr marL="0" indent="0" algn="ctr">
              <a:buNone/>
              <a:defRPr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b="1"/>
              <a:t>Click to edit Master text styles</a:t>
            </a:r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301752" y="4041648"/>
            <a:ext cx="2304288" cy="381000"/>
          </a:xfrm>
        </p:spPr>
        <p:txBody>
          <a:bodyPr/>
          <a:lstStyle>
            <a:lvl1pPr marL="0" indent="0" algn="ctr">
              <a:buNone/>
              <a:defRPr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b="1"/>
              <a:t>Click to edit Master text styles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301752" y="4434840"/>
            <a:ext cx="2304288" cy="381000"/>
          </a:xfrm>
        </p:spPr>
        <p:txBody>
          <a:bodyPr/>
          <a:lstStyle>
            <a:lvl1pPr marL="0" indent="0" algn="ctr">
              <a:buNone/>
              <a:defRPr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b="1"/>
              <a:t>Click to edit Master text styles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301752" y="4837176"/>
            <a:ext cx="2304288" cy="381000"/>
          </a:xfrm>
        </p:spPr>
        <p:txBody>
          <a:bodyPr/>
          <a:lstStyle>
            <a:lvl1pPr marL="0" indent="0" algn="ctr">
              <a:buNone/>
              <a:defRPr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b="1"/>
              <a:t>Click to edit Master text styles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/>
          </p:nvPr>
        </p:nvSpPr>
        <p:spPr>
          <a:xfrm>
            <a:off x="301752" y="5212080"/>
            <a:ext cx="2304288" cy="381000"/>
          </a:xfrm>
        </p:spPr>
        <p:txBody>
          <a:bodyPr/>
          <a:lstStyle>
            <a:lvl1pPr marL="0" indent="0" algn="ctr">
              <a:buNone/>
              <a:defRPr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b="1"/>
              <a:t>Click to edit Master text styles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9"/>
          </p:nvPr>
        </p:nvSpPr>
        <p:spPr>
          <a:xfrm>
            <a:off x="301752" y="5623560"/>
            <a:ext cx="2304288" cy="381000"/>
          </a:xfrm>
        </p:spPr>
        <p:txBody>
          <a:bodyPr/>
          <a:lstStyle>
            <a:lvl1pPr marL="0" indent="0" algn="ctr">
              <a:buNone/>
              <a:defRPr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b="1"/>
              <a:t>Click to edit Master text styles</a:t>
            </a:r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20"/>
          </p:nvPr>
        </p:nvSpPr>
        <p:spPr>
          <a:xfrm>
            <a:off x="301752" y="6007608"/>
            <a:ext cx="2304288" cy="381000"/>
          </a:xfrm>
        </p:spPr>
        <p:txBody>
          <a:bodyPr/>
          <a:lstStyle>
            <a:lvl1pPr marL="0" indent="0" algn="ctr">
              <a:buNone/>
              <a:defRPr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b="1"/>
              <a:t>Click to edit Master text styles</a:t>
            </a:r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2634332" y="2063407"/>
            <a:ext cx="2304288" cy="370958"/>
          </a:xfrm>
        </p:spPr>
        <p:txBody>
          <a:bodyPr/>
          <a:lstStyle>
            <a:lvl1pPr marL="0" indent="0" algn="ctr">
              <a:buNone/>
              <a:defRPr b="0" i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b="1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22"/>
          </p:nvPr>
        </p:nvSpPr>
        <p:spPr>
          <a:xfrm>
            <a:off x="2631284" y="2473087"/>
            <a:ext cx="2304288" cy="381000"/>
          </a:xfrm>
        </p:spPr>
        <p:txBody>
          <a:bodyPr>
            <a:normAutofit/>
          </a:bodyPr>
          <a:lstStyle>
            <a:lvl1pPr marL="0" indent="0" algn="ctr">
              <a:buNone/>
              <a:defRPr lang="en-US" sz="1800" b="0" kern="1200" dirty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buClrTx/>
              <a:buSzPct val="110000"/>
              <a:buFont typeface="Wingdings" charset="2"/>
              <a:buNone/>
            </a:pPr>
            <a:r>
              <a:rPr lang="en-US" b="0"/>
              <a:t>Click to edit Master text styles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23"/>
          </p:nvPr>
        </p:nvSpPr>
        <p:spPr>
          <a:xfrm>
            <a:off x="2631284" y="2857135"/>
            <a:ext cx="2304288" cy="381000"/>
          </a:xfrm>
        </p:spPr>
        <p:txBody>
          <a:bodyPr/>
          <a:lstStyle>
            <a:lvl1pPr marL="0" indent="0" algn="ctr" defTabSz="914400" rtl="0" eaLnBrk="1" latinLnBrk="0" hangingPunct="1">
              <a:spcBef>
                <a:spcPct val="20000"/>
              </a:spcBef>
              <a:buClrTx/>
              <a:buSzPct val="110000"/>
              <a:buFont typeface="Wingdings" charset="2"/>
              <a:buNone/>
              <a:defRPr lang="en-US" sz="1800" b="0" kern="1200" dirty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buClrTx/>
              <a:buSzPct val="110000"/>
              <a:buFont typeface="Wingdings" charset="2"/>
              <a:buNone/>
            </a:pPr>
            <a:r>
              <a:rPr lang="en-US" b="0"/>
              <a:t>Click to edit Master text styles</a:t>
            </a:r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24"/>
          </p:nvPr>
        </p:nvSpPr>
        <p:spPr>
          <a:xfrm>
            <a:off x="2631284" y="3248570"/>
            <a:ext cx="2304288" cy="381000"/>
          </a:xfrm>
        </p:spPr>
        <p:txBody>
          <a:bodyPr/>
          <a:lstStyle>
            <a:lvl1pPr marL="0" indent="0" algn="ctr" defTabSz="914400" rtl="0" eaLnBrk="1" latinLnBrk="0" hangingPunct="1">
              <a:spcBef>
                <a:spcPct val="20000"/>
              </a:spcBef>
              <a:buClrTx/>
              <a:buSzPct val="110000"/>
              <a:buFont typeface="Wingdings" charset="2"/>
              <a:buNone/>
              <a:defRPr lang="en-US" sz="1800" b="0" kern="1200" dirty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buClrTx/>
              <a:buSzPct val="110000"/>
              <a:buFont typeface="Wingdings" charset="2"/>
              <a:buNone/>
            </a:pPr>
            <a:r>
              <a:rPr lang="en-US" b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25"/>
          </p:nvPr>
        </p:nvSpPr>
        <p:spPr>
          <a:xfrm>
            <a:off x="2631284" y="3652663"/>
            <a:ext cx="2304288" cy="381000"/>
          </a:xfrm>
        </p:spPr>
        <p:txBody>
          <a:bodyPr/>
          <a:lstStyle>
            <a:lvl1pPr marL="0" indent="0" algn="ctr" defTabSz="914400" rtl="0" eaLnBrk="1" latinLnBrk="0" hangingPunct="1">
              <a:spcBef>
                <a:spcPct val="20000"/>
              </a:spcBef>
              <a:buClrTx/>
              <a:buSzPct val="110000"/>
              <a:buFont typeface="Wingdings" charset="2"/>
              <a:buNone/>
              <a:defRPr b="0">
                <a:solidFill>
                  <a:schemeClr val="tx1"/>
                </a:solidFill>
              </a:defRPr>
            </a:lvl1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buClrTx/>
              <a:buSzPct val="110000"/>
              <a:buFont typeface="Wingdings" charset="2"/>
              <a:buNone/>
            </a:pPr>
            <a:r>
              <a:rPr lang="en-US" b="0"/>
              <a:t>Click to edit Master text styles</a:t>
            </a:r>
          </a:p>
        </p:txBody>
      </p:sp>
      <p:sp>
        <p:nvSpPr>
          <p:cNvPr id="26" name="Text Placeholder 4"/>
          <p:cNvSpPr>
            <a:spLocks noGrp="1"/>
          </p:cNvSpPr>
          <p:nvPr>
            <p:ph type="body" sz="quarter" idx="26"/>
          </p:nvPr>
        </p:nvSpPr>
        <p:spPr>
          <a:xfrm>
            <a:off x="2631284" y="4045855"/>
            <a:ext cx="2304288" cy="381000"/>
          </a:xfrm>
        </p:spPr>
        <p:txBody>
          <a:bodyPr/>
          <a:lstStyle>
            <a:lvl1pPr marL="0" indent="0" algn="ctr" defTabSz="914400" rtl="0" eaLnBrk="1" latinLnBrk="0" hangingPunct="1">
              <a:spcBef>
                <a:spcPct val="20000"/>
              </a:spcBef>
              <a:buClrTx/>
              <a:buSzPct val="110000"/>
              <a:buFont typeface="Wingdings" charset="2"/>
              <a:buNone/>
              <a:defRPr b="0">
                <a:solidFill>
                  <a:schemeClr val="tx1"/>
                </a:solidFill>
              </a:defRPr>
            </a:lvl1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buClrTx/>
              <a:buSzPct val="110000"/>
              <a:buFont typeface="Wingdings" charset="2"/>
              <a:buNone/>
            </a:pPr>
            <a:r>
              <a:rPr lang="en-US" b="0"/>
              <a:t>Click to edit Master text styles</a:t>
            </a:r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27"/>
          </p:nvPr>
        </p:nvSpPr>
        <p:spPr>
          <a:xfrm>
            <a:off x="2631284" y="4439047"/>
            <a:ext cx="2304288" cy="381000"/>
          </a:xfrm>
        </p:spPr>
        <p:txBody>
          <a:bodyPr/>
          <a:lstStyle>
            <a:lvl1pPr marL="0" indent="0" algn="ctr" defTabSz="914400" rtl="0" eaLnBrk="1" latinLnBrk="0" hangingPunct="1">
              <a:spcBef>
                <a:spcPct val="20000"/>
              </a:spcBef>
              <a:buClrTx/>
              <a:buSzPct val="110000"/>
              <a:buFont typeface="Wingdings" charset="2"/>
              <a:buNone/>
              <a:defRPr b="0">
                <a:solidFill>
                  <a:schemeClr val="tx1"/>
                </a:solidFill>
              </a:defRPr>
            </a:lvl1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buClrTx/>
              <a:buSzPct val="110000"/>
              <a:buFont typeface="Wingdings" charset="2"/>
              <a:buNone/>
            </a:pPr>
            <a:r>
              <a:rPr lang="en-US" b="0"/>
              <a:t>Click to edit Master text styles</a:t>
            </a:r>
          </a:p>
        </p:txBody>
      </p:sp>
      <p:sp>
        <p:nvSpPr>
          <p:cNvPr id="28" name="Text Placeholder 4"/>
          <p:cNvSpPr>
            <a:spLocks noGrp="1"/>
          </p:cNvSpPr>
          <p:nvPr>
            <p:ph type="body" sz="quarter" idx="28"/>
          </p:nvPr>
        </p:nvSpPr>
        <p:spPr>
          <a:xfrm>
            <a:off x="2631284" y="4841383"/>
            <a:ext cx="2304288" cy="381000"/>
          </a:xfr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10000"/>
              <a:buFont typeface="Wingdings" charset="2"/>
              <a:buNone/>
              <a:tabLst/>
              <a:defRPr b="0"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10000"/>
              <a:buFont typeface="Wingdings" charset="2"/>
              <a:buNone/>
              <a:tabLst/>
              <a:defRPr/>
            </a:pPr>
            <a:r>
              <a:rPr lang="en-US" b="0"/>
              <a:t>Click to edit Master text styles</a:t>
            </a:r>
          </a:p>
          <a:p>
            <a:pPr marL="0" marR="0" lvl="1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10000"/>
              <a:buFont typeface="Wingdings" charset="2"/>
              <a:buNone/>
              <a:tabLst/>
              <a:defRPr/>
            </a:pPr>
            <a:r>
              <a:rPr lang="en-US" b="0"/>
              <a:t>Second level</a:t>
            </a:r>
          </a:p>
        </p:txBody>
      </p:sp>
      <p:sp>
        <p:nvSpPr>
          <p:cNvPr id="29" name="Text Placeholder 4"/>
          <p:cNvSpPr>
            <a:spLocks noGrp="1"/>
          </p:cNvSpPr>
          <p:nvPr>
            <p:ph type="body" sz="quarter" idx="29"/>
          </p:nvPr>
        </p:nvSpPr>
        <p:spPr>
          <a:xfrm>
            <a:off x="2631284" y="5216287"/>
            <a:ext cx="2304288" cy="381000"/>
          </a:xfrm>
        </p:spPr>
        <p:txBody>
          <a:bodyPr/>
          <a:lstStyle>
            <a:lvl1pPr marL="0" indent="0" algn="ctr" defTabSz="914400" rtl="0" eaLnBrk="1" latinLnBrk="0" hangingPunct="1">
              <a:spcBef>
                <a:spcPct val="20000"/>
              </a:spcBef>
              <a:buClrTx/>
              <a:buSzPct val="110000"/>
              <a:buFont typeface="Wingdings" charset="2"/>
              <a:buNone/>
              <a:defRPr b="0">
                <a:solidFill>
                  <a:schemeClr val="tx1"/>
                </a:solidFill>
              </a:defRPr>
            </a:lvl1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buClrTx/>
              <a:buSzPct val="110000"/>
              <a:buFont typeface="Wingdings" charset="2"/>
              <a:buNone/>
            </a:pPr>
            <a:r>
              <a:rPr lang="en-US" b="0"/>
              <a:t>Click to edit Master text styles</a:t>
            </a:r>
          </a:p>
        </p:txBody>
      </p:sp>
      <p:sp>
        <p:nvSpPr>
          <p:cNvPr id="30" name="Text Placeholder 4"/>
          <p:cNvSpPr>
            <a:spLocks noGrp="1"/>
          </p:cNvSpPr>
          <p:nvPr>
            <p:ph type="body" sz="quarter" idx="30"/>
          </p:nvPr>
        </p:nvSpPr>
        <p:spPr>
          <a:xfrm>
            <a:off x="2631284" y="5627767"/>
            <a:ext cx="2304288" cy="381000"/>
          </a:xfrm>
        </p:spPr>
        <p:txBody>
          <a:bodyPr/>
          <a:lstStyle>
            <a:lvl1pPr marL="0" indent="0" algn="ctr" defTabSz="914400" rtl="0" eaLnBrk="1" latinLnBrk="0" hangingPunct="1">
              <a:spcBef>
                <a:spcPct val="20000"/>
              </a:spcBef>
              <a:buClrTx/>
              <a:buSzPct val="110000"/>
              <a:buFont typeface="Wingdings" charset="2"/>
              <a:buNone/>
              <a:defRPr b="0">
                <a:solidFill>
                  <a:schemeClr val="tx1"/>
                </a:solidFill>
              </a:defRPr>
            </a:lvl1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buClrTx/>
              <a:buSzPct val="110000"/>
              <a:buFont typeface="Wingdings" charset="2"/>
              <a:buNone/>
            </a:pPr>
            <a:r>
              <a:rPr lang="en-US" b="0"/>
              <a:t>Click to edit Master text styles</a:t>
            </a:r>
          </a:p>
        </p:txBody>
      </p:sp>
      <p:sp>
        <p:nvSpPr>
          <p:cNvPr id="31" name="Text Placeholder 4"/>
          <p:cNvSpPr>
            <a:spLocks noGrp="1"/>
          </p:cNvSpPr>
          <p:nvPr>
            <p:ph type="body" sz="quarter" idx="31"/>
          </p:nvPr>
        </p:nvSpPr>
        <p:spPr>
          <a:xfrm>
            <a:off x="2631284" y="6011815"/>
            <a:ext cx="2304288" cy="381000"/>
          </a:xfrm>
        </p:spPr>
        <p:txBody>
          <a:bodyPr/>
          <a:lstStyle>
            <a:lvl1pPr marL="0" indent="0" algn="ctr" defTabSz="914400" rtl="0" eaLnBrk="1" latinLnBrk="0" hangingPunct="1">
              <a:spcBef>
                <a:spcPct val="20000"/>
              </a:spcBef>
              <a:buClrTx/>
              <a:buSzPct val="110000"/>
              <a:buFont typeface="Wingdings" charset="2"/>
              <a:buNone/>
              <a:defRPr b="0">
                <a:solidFill>
                  <a:schemeClr val="tx1"/>
                </a:solidFill>
              </a:defRPr>
            </a:lvl1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buClrTx/>
              <a:buSzPct val="110000"/>
              <a:buFont typeface="Wingdings" charset="2"/>
              <a:buNone/>
            </a:pPr>
            <a:r>
              <a:rPr lang="en-US" b="0"/>
              <a:t>Click to edit Master text styles</a:t>
            </a:r>
          </a:p>
        </p:txBody>
      </p:sp>
      <p:sp>
        <p:nvSpPr>
          <p:cNvPr id="32" name="Text Placeholder 4"/>
          <p:cNvSpPr>
            <a:spLocks noGrp="1"/>
          </p:cNvSpPr>
          <p:nvPr>
            <p:ph type="body" sz="quarter" idx="32"/>
          </p:nvPr>
        </p:nvSpPr>
        <p:spPr>
          <a:xfrm>
            <a:off x="4943856" y="2067402"/>
            <a:ext cx="2304288" cy="370958"/>
          </a:xfrm>
        </p:spPr>
        <p:txBody>
          <a:bodyPr/>
          <a:lstStyle>
            <a:lvl1pPr marL="0" indent="0" algn="ctr">
              <a:buNone/>
              <a:defRPr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b="1"/>
              <a:t>Click to edit Master text styles</a:t>
            </a:r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33"/>
          </p:nvPr>
        </p:nvSpPr>
        <p:spPr>
          <a:xfrm>
            <a:off x="4940808" y="2477082"/>
            <a:ext cx="2304288" cy="381000"/>
          </a:xfrm>
        </p:spPr>
        <p:txBody>
          <a:bodyPr/>
          <a:lstStyle>
            <a:lvl1pPr marL="0" indent="0" algn="ctr" defTabSz="914400" rtl="0" eaLnBrk="1" latinLnBrk="0" hangingPunct="1">
              <a:spcBef>
                <a:spcPct val="20000"/>
              </a:spcBef>
              <a:buClrTx/>
              <a:buSzPct val="110000"/>
              <a:buFont typeface="Wingdings" charset="2"/>
              <a:buNone/>
              <a:defRPr b="0">
                <a:solidFill>
                  <a:schemeClr val="tx1"/>
                </a:solidFill>
              </a:defRPr>
            </a:lvl1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buClrTx/>
              <a:buSzPct val="110000"/>
              <a:buFont typeface="Wingdings" charset="2"/>
              <a:buNone/>
            </a:pPr>
            <a:r>
              <a:rPr lang="en-US" b="0"/>
              <a:t>Click to edit Master text styles</a:t>
            </a:r>
          </a:p>
        </p:txBody>
      </p:sp>
      <p:sp>
        <p:nvSpPr>
          <p:cNvPr id="34" name="Text Placeholder 4"/>
          <p:cNvSpPr>
            <a:spLocks noGrp="1"/>
          </p:cNvSpPr>
          <p:nvPr>
            <p:ph type="body" sz="quarter" idx="34"/>
          </p:nvPr>
        </p:nvSpPr>
        <p:spPr>
          <a:xfrm>
            <a:off x="4940808" y="2861130"/>
            <a:ext cx="2304288" cy="381000"/>
          </a:xfrm>
        </p:spPr>
        <p:txBody>
          <a:bodyPr/>
          <a:lstStyle>
            <a:lvl1pPr marL="0" indent="0" algn="ctr" defTabSz="914400" rtl="0" eaLnBrk="1" latinLnBrk="0" hangingPunct="1">
              <a:spcBef>
                <a:spcPct val="20000"/>
              </a:spcBef>
              <a:buClrTx/>
              <a:buSzPct val="110000"/>
              <a:buFont typeface="Wingdings" charset="2"/>
              <a:buNone/>
              <a:defRPr b="0">
                <a:solidFill>
                  <a:schemeClr val="tx1"/>
                </a:solidFill>
              </a:defRPr>
            </a:lvl1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buClrTx/>
              <a:buSzPct val="110000"/>
              <a:buFont typeface="Wingdings" charset="2"/>
              <a:buNone/>
            </a:pPr>
            <a:r>
              <a:rPr lang="en-US" b="0"/>
              <a:t>Click to edit Master text styles</a:t>
            </a:r>
          </a:p>
        </p:txBody>
      </p:sp>
      <p:sp>
        <p:nvSpPr>
          <p:cNvPr id="35" name="Text Placeholder 4"/>
          <p:cNvSpPr>
            <a:spLocks noGrp="1"/>
          </p:cNvSpPr>
          <p:nvPr>
            <p:ph type="body" sz="quarter" idx="35"/>
          </p:nvPr>
        </p:nvSpPr>
        <p:spPr>
          <a:xfrm>
            <a:off x="4940808" y="3252565"/>
            <a:ext cx="2304288" cy="381000"/>
          </a:xfrm>
        </p:spPr>
        <p:txBody>
          <a:bodyPr/>
          <a:lstStyle>
            <a:lvl1pPr marL="0" indent="0" algn="ctr" defTabSz="914400" rtl="0" eaLnBrk="1" latinLnBrk="0" hangingPunct="1">
              <a:spcBef>
                <a:spcPct val="20000"/>
              </a:spcBef>
              <a:buClrTx/>
              <a:buSzPct val="110000"/>
              <a:buFont typeface="Wingdings" charset="2"/>
              <a:buNone/>
              <a:defRPr b="0">
                <a:solidFill>
                  <a:schemeClr val="tx1"/>
                </a:solidFill>
              </a:defRPr>
            </a:lvl1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buClrTx/>
              <a:buSzPct val="110000"/>
              <a:buFont typeface="Wingdings" charset="2"/>
              <a:buNone/>
            </a:pPr>
            <a:r>
              <a:rPr lang="en-US" b="0"/>
              <a:t>Click to edit Master text styles</a:t>
            </a:r>
          </a:p>
        </p:txBody>
      </p:sp>
      <p:sp>
        <p:nvSpPr>
          <p:cNvPr id="36" name="Text Placeholder 4"/>
          <p:cNvSpPr>
            <a:spLocks noGrp="1"/>
          </p:cNvSpPr>
          <p:nvPr>
            <p:ph type="body" sz="quarter" idx="36"/>
          </p:nvPr>
        </p:nvSpPr>
        <p:spPr>
          <a:xfrm>
            <a:off x="4940808" y="3656658"/>
            <a:ext cx="2304288" cy="381000"/>
          </a:xfrm>
        </p:spPr>
        <p:txBody>
          <a:bodyPr/>
          <a:lstStyle>
            <a:lvl1pPr marL="0" indent="0" algn="ctr" defTabSz="914400" rtl="0" eaLnBrk="1" latinLnBrk="0" hangingPunct="1">
              <a:spcBef>
                <a:spcPct val="20000"/>
              </a:spcBef>
              <a:buClrTx/>
              <a:buSzPct val="110000"/>
              <a:buFont typeface="Wingdings" charset="2"/>
              <a:buNone/>
              <a:defRPr b="0">
                <a:solidFill>
                  <a:schemeClr val="tx1"/>
                </a:solidFill>
              </a:defRPr>
            </a:lvl1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buClrTx/>
              <a:buSzPct val="110000"/>
              <a:buFont typeface="Wingdings" charset="2"/>
              <a:buNone/>
            </a:pPr>
            <a:r>
              <a:rPr lang="en-US" b="0"/>
              <a:t>Click to edit Master text styles</a:t>
            </a:r>
          </a:p>
        </p:txBody>
      </p:sp>
      <p:sp>
        <p:nvSpPr>
          <p:cNvPr id="37" name="Text Placeholder 4"/>
          <p:cNvSpPr>
            <a:spLocks noGrp="1"/>
          </p:cNvSpPr>
          <p:nvPr>
            <p:ph type="body" sz="quarter" idx="37"/>
          </p:nvPr>
        </p:nvSpPr>
        <p:spPr>
          <a:xfrm>
            <a:off x="4940808" y="4049850"/>
            <a:ext cx="2304288" cy="381000"/>
          </a:xfrm>
        </p:spPr>
        <p:txBody>
          <a:bodyPr/>
          <a:lstStyle>
            <a:lvl1pPr marL="0" indent="0" algn="ctr" defTabSz="914400" rtl="0" eaLnBrk="1" latinLnBrk="0" hangingPunct="1">
              <a:spcBef>
                <a:spcPct val="20000"/>
              </a:spcBef>
              <a:buClrTx/>
              <a:buSzPct val="110000"/>
              <a:buFont typeface="Wingdings" charset="2"/>
              <a:buNone/>
              <a:defRPr b="0">
                <a:solidFill>
                  <a:schemeClr val="tx1"/>
                </a:solidFill>
              </a:defRPr>
            </a:lvl1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buClrTx/>
              <a:buSzPct val="110000"/>
              <a:buFont typeface="Wingdings" charset="2"/>
              <a:buNone/>
            </a:pPr>
            <a:r>
              <a:rPr lang="en-US" b="0"/>
              <a:t>Click to edit Master text styles</a:t>
            </a:r>
          </a:p>
        </p:txBody>
      </p:sp>
      <p:sp>
        <p:nvSpPr>
          <p:cNvPr id="38" name="Text Placeholder 4"/>
          <p:cNvSpPr>
            <a:spLocks noGrp="1"/>
          </p:cNvSpPr>
          <p:nvPr>
            <p:ph type="body" sz="quarter" idx="38"/>
          </p:nvPr>
        </p:nvSpPr>
        <p:spPr>
          <a:xfrm>
            <a:off x="4940808" y="4443042"/>
            <a:ext cx="2304288" cy="381000"/>
          </a:xfrm>
        </p:spPr>
        <p:txBody>
          <a:bodyPr/>
          <a:lstStyle>
            <a:lvl1pPr marL="0" indent="0" algn="ctr" defTabSz="914400" rtl="0" eaLnBrk="1" latinLnBrk="0" hangingPunct="1">
              <a:spcBef>
                <a:spcPct val="20000"/>
              </a:spcBef>
              <a:buClrTx/>
              <a:buSzPct val="110000"/>
              <a:buFont typeface="Wingdings" charset="2"/>
              <a:buNone/>
              <a:defRPr b="0">
                <a:solidFill>
                  <a:schemeClr val="tx1"/>
                </a:solidFill>
              </a:defRPr>
            </a:lvl1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buClrTx/>
              <a:buSzPct val="110000"/>
              <a:buFont typeface="Wingdings" charset="2"/>
              <a:buNone/>
            </a:pPr>
            <a:r>
              <a:rPr lang="en-US" b="0"/>
              <a:t>Click to edit Master text styles</a:t>
            </a:r>
          </a:p>
        </p:txBody>
      </p:sp>
      <p:sp>
        <p:nvSpPr>
          <p:cNvPr id="39" name="Text Placeholder 4"/>
          <p:cNvSpPr>
            <a:spLocks noGrp="1"/>
          </p:cNvSpPr>
          <p:nvPr>
            <p:ph type="body" sz="quarter" idx="39"/>
          </p:nvPr>
        </p:nvSpPr>
        <p:spPr>
          <a:xfrm>
            <a:off x="4940808" y="4845378"/>
            <a:ext cx="2304288" cy="381000"/>
          </a:xfrm>
        </p:spPr>
        <p:txBody>
          <a:bodyPr/>
          <a:lstStyle>
            <a:lvl1pPr marL="0" indent="0" algn="ctr" defTabSz="914400" rtl="0" eaLnBrk="1" latinLnBrk="0" hangingPunct="1">
              <a:spcBef>
                <a:spcPct val="20000"/>
              </a:spcBef>
              <a:buClrTx/>
              <a:buSzPct val="110000"/>
              <a:buFont typeface="Wingdings" charset="2"/>
              <a:buNone/>
              <a:defRPr b="0">
                <a:solidFill>
                  <a:schemeClr val="tx1"/>
                </a:solidFill>
              </a:defRPr>
            </a:lvl1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buClrTx/>
              <a:buSzPct val="110000"/>
              <a:buFont typeface="Wingdings" charset="2"/>
              <a:buNone/>
            </a:pPr>
            <a:r>
              <a:rPr lang="en-US" b="0"/>
              <a:t>Click to edit Master text styles</a:t>
            </a:r>
          </a:p>
        </p:txBody>
      </p:sp>
      <p:sp>
        <p:nvSpPr>
          <p:cNvPr id="40" name="Text Placeholder 4"/>
          <p:cNvSpPr>
            <a:spLocks noGrp="1"/>
          </p:cNvSpPr>
          <p:nvPr>
            <p:ph type="body" sz="quarter" idx="40"/>
          </p:nvPr>
        </p:nvSpPr>
        <p:spPr>
          <a:xfrm>
            <a:off x="4940808" y="5220282"/>
            <a:ext cx="2304288" cy="381000"/>
          </a:xfrm>
        </p:spPr>
        <p:txBody>
          <a:bodyPr/>
          <a:lstStyle>
            <a:lvl1pPr marL="0" indent="0" algn="ctr" defTabSz="914400" rtl="0" eaLnBrk="1" latinLnBrk="0" hangingPunct="1">
              <a:spcBef>
                <a:spcPct val="20000"/>
              </a:spcBef>
              <a:buClrTx/>
              <a:buSzPct val="110000"/>
              <a:buFont typeface="Wingdings" charset="2"/>
              <a:buNone/>
              <a:defRPr b="0">
                <a:solidFill>
                  <a:schemeClr val="tx1"/>
                </a:solidFill>
              </a:defRPr>
            </a:lvl1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buClrTx/>
              <a:buSzPct val="110000"/>
              <a:buFont typeface="Wingdings" charset="2"/>
              <a:buNone/>
            </a:pPr>
            <a:r>
              <a:rPr lang="en-US" b="0"/>
              <a:t>Click to edit Master text styles</a:t>
            </a:r>
          </a:p>
        </p:txBody>
      </p:sp>
      <p:sp>
        <p:nvSpPr>
          <p:cNvPr id="41" name="Text Placeholder 4"/>
          <p:cNvSpPr>
            <a:spLocks noGrp="1"/>
          </p:cNvSpPr>
          <p:nvPr>
            <p:ph type="body" sz="quarter" idx="41"/>
          </p:nvPr>
        </p:nvSpPr>
        <p:spPr>
          <a:xfrm>
            <a:off x="4940808" y="5631762"/>
            <a:ext cx="2304288" cy="381000"/>
          </a:xfrm>
        </p:spPr>
        <p:txBody>
          <a:bodyPr/>
          <a:lstStyle>
            <a:lvl1pPr marL="0" indent="0" algn="ctr" defTabSz="914400" rtl="0" eaLnBrk="1" latinLnBrk="0" hangingPunct="1">
              <a:spcBef>
                <a:spcPct val="20000"/>
              </a:spcBef>
              <a:buClrTx/>
              <a:buSzPct val="110000"/>
              <a:buFont typeface="Wingdings" charset="2"/>
              <a:buNone/>
              <a:defRPr b="0">
                <a:solidFill>
                  <a:schemeClr val="tx1"/>
                </a:solidFill>
              </a:defRPr>
            </a:lvl1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buClrTx/>
              <a:buSzPct val="110000"/>
              <a:buFont typeface="Wingdings" charset="2"/>
              <a:buNone/>
            </a:pPr>
            <a:r>
              <a:rPr lang="en-US" b="0"/>
              <a:t>Click to edit Master text styles</a:t>
            </a:r>
          </a:p>
        </p:txBody>
      </p:sp>
      <p:sp>
        <p:nvSpPr>
          <p:cNvPr id="42" name="Text Placeholder 4"/>
          <p:cNvSpPr>
            <a:spLocks noGrp="1"/>
          </p:cNvSpPr>
          <p:nvPr>
            <p:ph type="body" sz="quarter" idx="42"/>
          </p:nvPr>
        </p:nvSpPr>
        <p:spPr>
          <a:xfrm>
            <a:off x="4940808" y="6015810"/>
            <a:ext cx="2304288" cy="381000"/>
          </a:xfrm>
        </p:spPr>
        <p:txBody>
          <a:bodyPr/>
          <a:lstStyle>
            <a:lvl1pPr marL="0" indent="0" algn="ctr" defTabSz="914400" rtl="0" eaLnBrk="1" latinLnBrk="0" hangingPunct="1">
              <a:spcBef>
                <a:spcPct val="20000"/>
              </a:spcBef>
              <a:buClrTx/>
              <a:buSzPct val="110000"/>
              <a:buFont typeface="Wingdings" charset="2"/>
              <a:buNone/>
              <a:defRPr b="0">
                <a:solidFill>
                  <a:schemeClr val="tx1"/>
                </a:solidFill>
              </a:defRPr>
            </a:lvl1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buClrTx/>
              <a:buSzPct val="110000"/>
              <a:buFont typeface="Wingdings" charset="2"/>
              <a:buNone/>
            </a:pPr>
            <a:r>
              <a:rPr lang="en-US" b="0"/>
              <a:t>Click to edit Master text styles</a:t>
            </a:r>
          </a:p>
        </p:txBody>
      </p:sp>
      <p:sp>
        <p:nvSpPr>
          <p:cNvPr id="43" name="Text Placeholder 4"/>
          <p:cNvSpPr>
            <a:spLocks noGrp="1"/>
          </p:cNvSpPr>
          <p:nvPr>
            <p:ph type="body" sz="quarter" idx="43"/>
          </p:nvPr>
        </p:nvSpPr>
        <p:spPr>
          <a:xfrm>
            <a:off x="7265104" y="2069990"/>
            <a:ext cx="2304288" cy="370958"/>
          </a:xfrm>
        </p:spPr>
        <p:txBody>
          <a:bodyPr/>
          <a:lstStyle>
            <a:lvl1pPr marL="0" indent="0" algn="ctr">
              <a:buNone/>
              <a:defRPr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b="1"/>
              <a:t>Click to edit Master text styles</a:t>
            </a:r>
          </a:p>
        </p:txBody>
      </p:sp>
      <p:sp>
        <p:nvSpPr>
          <p:cNvPr id="44" name="Text Placeholder 4"/>
          <p:cNvSpPr>
            <a:spLocks noGrp="1"/>
          </p:cNvSpPr>
          <p:nvPr>
            <p:ph type="body" sz="quarter" idx="44"/>
          </p:nvPr>
        </p:nvSpPr>
        <p:spPr>
          <a:xfrm>
            <a:off x="7262056" y="2479670"/>
            <a:ext cx="2304288" cy="381000"/>
          </a:xfrm>
        </p:spPr>
        <p:txBody>
          <a:bodyPr/>
          <a:lstStyle>
            <a:lvl1pPr marL="0" indent="0" algn="ctr" defTabSz="914400" rtl="0" eaLnBrk="1" latinLnBrk="0" hangingPunct="1">
              <a:spcBef>
                <a:spcPct val="20000"/>
              </a:spcBef>
              <a:buClrTx/>
              <a:buSzPct val="110000"/>
              <a:buFont typeface="Wingdings" charset="2"/>
              <a:buNone/>
              <a:defRPr b="0">
                <a:solidFill>
                  <a:schemeClr val="tx1"/>
                </a:solidFill>
              </a:defRPr>
            </a:lvl1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buClrTx/>
              <a:buSzPct val="110000"/>
              <a:buFont typeface="Wingdings" charset="2"/>
              <a:buNone/>
            </a:pPr>
            <a:r>
              <a:rPr lang="en-US" b="0"/>
              <a:t>Click to edit Master text styles</a:t>
            </a:r>
          </a:p>
        </p:txBody>
      </p:sp>
      <p:sp>
        <p:nvSpPr>
          <p:cNvPr id="45" name="Text Placeholder 4"/>
          <p:cNvSpPr>
            <a:spLocks noGrp="1"/>
          </p:cNvSpPr>
          <p:nvPr>
            <p:ph type="body" sz="quarter" idx="45"/>
          </p:nvPr>
        </p:nvSpPr>
        <p:spPr>
          <a:xfrm>
            <a:off x="7262056" y="2863718"/>
            <a:ext cx="2304288" cy="381000"/>
          </a:xfrm>
        </p:spPr>
        <p:txBody>
          <a:bodyPr/>
          <a:lstStyle>
            <a:lvl1pPr marL="0" indent="0" algn="ctr" defTabSz="914400" rtl="0" eaLnBrk="1" latinLnBrk="0" hangingPunct="1">
              <a:spcBef>
                <a:spcPct val="20000"/>
              </a:spcBef>
              <a:buClrTx/>
              <a:buSzPct val="110000"/>
              <a:buFont typeface="Wingdings" charset="2"/>
              <a:buNone/>
              <a:defRPr b="0">
                <a:solidFill>
                  <a:schemeClr val="tx1"/>
                </a:solidFill>
              </a:defRPr>
            </a:lvl1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buClrTx/>
              <a:buSzPct val="110000"/>
              <a:buFont typeface="Wingdings" charset="2"/>
              <a:buNone/>
            </a:pPr>
            <a:r>
              <a:rPr lang="en-US" b="0"/>
              <a:t>Click to edit Master text styles</a:t>
            </a:r>
          </a:p>
        </p:txBody>
      </p:sp>
      <p:sp>
        <p:nvSpPr>
          <p:cNvPr id="46" name="Text Placeholder 4"/>
          <p:cNvSpPr>
            <a:spLocks noGrp="1"/>
          </p:cNvSpPr>
          <p:nvPr>
            <p:ph type="body" sz="quarter" idx="46"/>
          </p:nvPr>
        </p:nvSpPr>
        <p:spPr>
          <a:xfrm>
            <a:off x="7262056" y="3255153"/>
            <a:ext cx="2304288" cy="381000"/>
          </a:xfrm>
        </p:spPr>
        <p:txBody>
          <a:bodyPr/>
          <a:lstStyle>
            <a:lvl1pPr marL="0" indent="0" algn="ctr" defTabSz="914400" rtl="0" eaLnBrk="1" latinLnBrk="0" hangingPunct="1">
              <a:spcBef>
                <a:spcPct val="20000"/>
              </a:spcBef>
              <a:buClrTx/>
              <a:buSzPct val="110000"/>
              <a:buFont typeface="Wingdings" charset="2"/>
              <a:buNone/>
              <a:defRPr b="0">
                <a:solidFill>
                  <a:schemeClr val="tx1"/>
                </a:solidFill>
              </a:defRPr>
            </a:lvl1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buClrTx/>
              <a:buSzPct val="110000"/>
              <a:buFont typeface="Wingdings" charset="2"/>
              <a:buNone/>
            </a:pPr>
            <a:r>
              <a:rPr lang="en-US" b="0"/>
              <a:t>Click to edit Master text styles</a:t>
            </a:r>
          </a:p>
        </p:txBody>
      </p:sp>
      <p:sp>
        <p:nvSpPr>
          <p:cNvPr id="47" name="Text Placeholder 4"/>
          <p:cNvSpPr>
            <a:spLocks noGrp="1"/>
          </p:cNvSpPr>
          <p:nvPr>
            <p:ph type="body" sz="quarter" idx="47"/>
          </p:nvPr>
        </p:nvSpPr>
        <p:spPr>
          <a:xfrm>
            <a:off x="7262056" y="3659246"/>
            <a:ext cx="2304288" cy="381000"/>
          </a:xfrm>
        </p:spPr>
        <p:txBody>
          <a:bodyPr/>
          <a:lstStyle>
            <a:lvl1pPr marL="0" indent="0" algn="ctr" defTabSz="914400" rtl="0" eaLnBrk="1" latinLnBrk="0" hangingPunct="1">
              <a:spcBef>
                <a:spcPct val="20000"/>
              </a:spcBef>
              <a:buClrTx/>
              <a:buSzPct val="110000"/>
              <a:buFont typeface="Wingdings" charset="2"/>
              <a:buNone/>
              <a:defRPr b="0">
                <a:solidFill>
                  <a:schemeClr val="tx1"/>
                </a:solidFill>
              </a:defRPr>
            </a:lvl1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buClrTx/>
              <a:buSzPct val="110000"/>
              <a:buFont typeface="Wingdings" charset="2"/>
              <a:buNone/>
            </a:pPr>
            <a:r>
              <a:rPr lang="en-US" b="0"/>
              <a:t>Click to edit Master text styles</a:t>
            </a:r>
          </a:p>
        </p:txBody>
      </p:sp>
      <p:sp>
        <p:nvSpPr>
          <p:cNvPr id="48" name="Text Placeholder 4"/>
          <p:cNvSpPr>
            <a:spLocks noGrp="1"/>
          </p:cNvSpPr>
          <p:nvPr>
            <p:ph type="body" sz="quarter" idx="48"/>
          </p:nvPr>
        </p:nvSpPr>
        <p:spPr>
          <a:xfrm>
            <a:off x="7262056" y="4052438"/>
            <a:ext cx="2304288" cy="381000"/>
          </a:xfrm>
        </p:spPr>
        <p:txBody>
          <a:bodyPr/>
          <a:lstStyle>
            <a:lvl1pPr marL="0" indent="0" algn="ctr" defTabSz="914400" rtl="0" eaLnBrk="1" latinLnBrk="0" hangingPunct="1">
              <a:spcBef>
                <a:spcPct val="20000"/>
              </a:spcBef>
              <a:buClrTx/>
              <a:buSzPct val="110000"/>
              <a:buFont typeface="Wingdings" charset="2"/>
              <a:buNone/>
              <a:defRPr b="0">
                <a:solidFill>
                  <a:schemeClr val="tx1"/>
                </a:solidFill>
              </a:defRPr>
            </a:lvl1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buClrTx/>
              <a:buSzPct val="110000"/>
              <a:buFont typeface="Wingdings" charset="2"/>
              <a:buNone/>
            </a:pPr>
            <a:r>
              <a:rPr lang="en-US" b="0"/>
              <a:t>Click to edit Master text styles</a:t>
            </a:r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49"/>
          </p:nvPr>
        </p:nvSpPr>
        <p:spPr>
          <a:xfrm>
            <a:off x="7262056" y="4445630"/>
            <a:ext cx="2304288" cy="381000"/>
          </a:xfrm>
        </p:spPr>
        <p:txBody>
          <a:bodyPr/>
          <a:lstStyle>
            <a:lvl1pPr marL="0" indent="0" algn="ctr" defTabSz="914400" rtl="0" eaLnBrk="1" latinLnBrk="0" hangingPunct="1">
              <a:spcBef>
                <a:spcPct val="20000"/>
              </a:spcBef>
              <a:buClrTx/>
              <a:buSzPct val="110000"/>
              <a:buFont typeface="Wingdings" charset="2"/>
              <a:buNone/>
              <a:defRPr b="0">
                <a:solidFill>
                  <a:schemeClr val="tx1"/>
                </a:solidFill>
              </a:defRPr>
            </a:lvl1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buClrTx/>
              <a:buSzPct val="110000"/>
              <a:buFont typeface="Wingdings" charset="2"/>
              <a:buNone/>
            </a:pPr>
            <a:r>
              <a:rPr lang="en-US" b="0"/>
              <a:t>Click to edit Master text styles</a:t>
            </a:r>
          </a:p>
        </p:txBody>
      </p:sp>
      <p:sp>
        <p:nvSpPr>
          <p:cNvPr id="50" name="Text Placeholder 4"/>
          <p:cNvSpPr>
            <a:spLocks noGrp="1"/>
          </p:cNvSpPr>
          <p:nvPr>
            <p:ph type="body" sz="quarter" idx="50"/>
          </p:nvPr>
        </p:nvSpPr>
        <p:spPr>
          <a:xfrm>
            <a:off x="7262056" y="4847966"/>
            <a:ext cx="2304288" cy="381000"/>
          </a:xfrm>
        </p:spPr>
        <p:txBody>
          <a:bodyPr/>
          <a:lstStyle>
            <a:lvl1pPr marL="0" indent="0" algn="ctr" defTabSz="914400" rtl="0" eaLnBrk="1" latinLnBrk="0" hangingPunct="1">
              <a:spcBef>
                <a:spcPct val="20000"/>
              </a:spcBef>
              <a:buClrTx/>
              <a:buSzPct val="110000"/>
              <a:buFont typeface="Wingdings" charset="2"/>
              <a:buNone/>
              <a:defRPr b="0">
                <a:solidFill>
                  <a:schemeClr val="tx1"/>
                </a:solidFill>
              </a:defRPr>
            </a:lvl1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buClrTx/>
              <a:buSzPct val="110000"/>
              <a:buFont typeface="Wingdings" charset="2"/>
              <a:buNone/>
            </a:pPr>
            <a:r>
              <a:rPr lang="en-US" b="0"/>
              <a:t>Click to edit Master text styles</a:t>
            </a:r>
          </a:p>
        </p:txBody>
      </p:sp>
      <p:sp>
        <p:nvSpPr>
          <p:cNvPr id="51" name="Text Placeholder 4"/>
          <p:cNvSpPr>
            <a:spLocks noGrp="1"/>
          </p:cNvSpPr>
          <p:nvPr>
            <p:ph type="body" sz="quarter" idx="51"/>
          </p:nvPr>
        </p:nvSpPr>
        <p:spPr>
          <a:xfrm>
            <a:off x="7262056" y="5222870"/>
            <a:ext cx="2304288" cy="381000"/>
          </a:xfrm>
        </p:spPr>
        <p:txBody>
          <a:bodyPr/>
          <a:lstStyle>
            <a:lvl1pPr marL="0" indent="0" algn="ctr" defTabSz="914400" rtl="0" eaLnBrk="1" latinLnBrk="0" hangingPunct="1">
              <a:spcBef>
                <a:spcPct val="20000"/>
              </a:spcBef>
              <a:buClrTx/>
              <a:buSzPct val="110000"/>
              <a:buFont typeface="Wingdings" charset="2"/>
              <a:buNone/>
              <a:defRPr b="0">
                <a:solidFill>
                  <a:schemeClr val="tx1"/>
                </a:solidFill>
              </a:defRPr>
            </a:lvl1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buClrTx/>
              <a:buSzPct val="110000"/>
              <a:buFont typeface="Wingdings" charset="2"/>
              <a:buNone/>
            </a:pPr>
            <a:r>
              <a:rPr lang="en-US" b="0"/>
              <a:t>Click to edit Master text styles</a:t>
            </a:r>
          </a:p>
        </p:txBody>
      </p:sp>
      <p:sp>
        <p:nvSpPr>
          <p:cNvPr id="52" name="Text Placeholder 4"/>
          <p:cNvSpPr>
            <a:spLocks noGrp="1"/>
          </p:cNvSpPr>
          <p:nvPr>
            <p:ph type="body" sz="quarter" idx="52"/>
          </p:nvPr>
        </p:nvSpPr>
        <p:spPr>
          <a:xfrm>
            <a:off x="7262056" y="5634350"/>
            <a:ext cx="2304288" cy="381000"/>
          </a:xfrm>
        </p:spPr>
        <p:txBody>
          <a:bodyPr/>
          <a:lstStyle>
            <a:lvl1pPr marL="0" indent="0" algn="ctr" defTabSz="914400" rtl="0" eaLnBrk="1" latinLnBrk="0" hangingPunct="1">
              <a:spcBef>
                <a:spcPct val="20000"/>
              </a:spcBef>
              <a:buClrTx/>
              <a:buSzPct val="110000"/>
              <a:buFont typeface="Wingdings" charset="2"/>
              <a:buNone/>
              <a:defRPr b="0">
                <a:solidFill>
                  <a:schemeClr val="tx1"/>
                </a:solidFill>
              </a:defRPr>
            </a:lvl1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buClrTx/>
              <a:buSzPct val="110000"/>
              <a:buFont typeface="Wingdings" charset="2"/>
              <a:buNone/>
            </a:pPr>
            <a:r>
              <a:rPr lang="en-US" b="0"/>
              <a:t>Click to edit Master text styles</a:t>
            </a:r>
          </a:p>
        </p:txBody>
      </p:sp>
      <p:sp>
        <p:nvSpPr>
          <p:cNvPr id="53" name="Text Placeholder 4"/>
          <p:cNvSpPr>
            <a:spLocks noGrp="1"/>
          </p:cNvSpPr>
          <p:nvPr>
            <p:ph type="body" sz="quarter" idx="53"/>
          </p:nvPr>
        </p:nvSpPr>
        <p:spPr>
          <a:xfrm>
            <a:off x="7262056" y="6018398"/>
            <a:ext cx="2304288" cy="381000"/>
          </a:xfrm>
        </p:spPr>
        <p:txBody>
          <a:bodyPr/>
          <a:lstStyle>
            <a:lvl1pPr marL="0" indent="0" algn="ctr" defTabSz="914400" rtl="0" eaLnBrk="1" latinLnBrk="0" hangingPunct="1">
              <a:spcBef>
                <a:spcPct val="20000"/>
              </a:spcBef>
              <a:buClrTx/>
              <a:buSzPct val="110000"/>
              <a:buFont typeface="Wingdings" charset="2"/>
              <a:buNone/>
              <a:defRPr b="0">
                <a:solidFill>
                  <a:schemeClr val="tx1"/>
                </a:solidFill>
              </a:defRPr>
            </a:lvl1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buClrTx/>
              <a:buSzPct val="110000"/>
              <a:buFont typeface="Wingdings" charset="2"/>
              <a:buNone/>
            </a:pPr>
            <a:r>
              <a:rPr lang="en-US" b="0"/>
              <a:t>Click to edit Master text styles</a:t>
            </a:r>
          </a:p>
        </p:txBody>
      </p:sp>
      <p:sp>
        <p:nvSpPr>
          <p:cNvPr id="54" name="Text Placeholder 4"/>
          <p:cNvSpPr>
            <a:spLocks noGrp="1"/>
          </p:cNvSpPr>
          <p:nvPr>
            <p:ph type="body" sz="quarter" idx="54"/>
          </p:nvPr>
        </p:nvSpPr>
        <p:spPr>
          <a:xfrm>
            <a:off x="9586352" y="2067402"/>
            <a:ext cx="2304288" cy="370958"/>
          </a:xfrm>
        </p:spPr>
        <p:txBody>
          <a:bodyPr/>
          <a:lstStyle>
            <a:lvl1pPr marL="0" indent="0" algn="ctr">
              <a:buNone/>
              <a:defRPr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b="1"/>
              <a:t>Click to edit Master text styles</a:t>
            </a:r>
          </a:p>
        </p:txBody>
      </p:sp>
      <p:sp>
        <p:nvSpPr>
          <p:cNvPr id="55" name="Text Placeholder 4"/>
          <p:cNvSpPr>
            <a:spLocks noGrp="1"/>
          </p:cNvSpPr>
          <p:nvPr>
            <p:ph type="body" sz="quarter" idx="55"/>
          </p:nvPr>
        </p:nvSpPr>
        <p:spPr>
          <a:xfrm>
            <a:off x="9583304" y="2477082"/>
            <a:ext cx="2304288" cy="381000"/>
          </a:xfrm>
        </p:spPr>
        <p:txBody>
          <a:bodyPr/>
          <a:lstStyle>
            <a:lvl1pPr marL="0" indent="0" algn="ctr" defTabSz="914400" rtl="0" eaLnBrk="1" latinLnBrk="0" hangingPunct="1">
              <a:spcBef>
                <a:spcPct val="20000"/>
              </a:spcBef>
              <a:buClrTx/>
              <a:buSzPct val="110000"/>
              <a:buFont typeface="Wingdings" charset="2"/>
              <a:buNone/>
              <a:defRPr b="0">
                <a:solidFill>
                  <a:schemeClr val="tx1"/>
                </a:solidFill>
              </a:defRPr>
            </a:lvl1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buClrTx/>
              <a:buSzPct val="110000"/>
              <a:buFont typeface="Wingdings" charset="2"/>
              <a:buNone/>
            </a:pPr>
            <a:r>
              <a:rPr lang="en-US" b="0"/>
              <a:t>Click to edit Master text styles</a:t>
            </a:r>
          </a:p>
        </p:txBody>
      </p:sp>
      <p:sp>
        <p:nvSpPr>
          <p:cNvPr id="56" name="Text Placeholder 4"/>
          <p:cNvSpPr>
            <a:spLocks noGrp="1"/>
          </p:cNvSpPr>
          <p:nvPr>
            <p:ph type="body" sz="quarter" idx="56"/>
          </p:nvPr>
        </p:nvSpPr>
        <p:spPr>
          <a:xfrm>
            <a:off x="9583304" y="2861130"/>
            <a:ext cx="2304288" cy="381000"/>
          </a:xfrm>
        </p:spPr>
        <p:txBody>
          <a:bodyPr/>
          <a:lstStyle>
            <a:lvl1pPr marL="0" indent="0" algn="ctr" defTabSz="914400" rtl="0" eaLnBrk="1" latinLnBrk="0" hangingPunct="1">
              <a:spcBef>
                <a:spcPct val="20000"/>
              </a:spcBef>
              <a:buClrTx/>
              <a:buSzPct val="110000"/>
              <a:buFont typeface="Wingdings" charset="2"/>
              <a:buNone/>
              <a:defRPr b="0">
                <a:solidFill>
                  <a:schemeClr val="tx1"/>
                </a:solidFill>
              </a:defRPr>
            </a:lvl1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buClrTx/>
              <a:buSzPct val="110000"/>
              <a:buFont typeface="Wingdings" charset="2"/>
              <a:buNone/>
            </a:pPr>
            <a:r>
              <a:rPr lang="en-US" b="0"/>
              <a:t>Click to edit Master text styles</a:t>
            </a:r>
          </a:p>
        </p:txBody>
      </p:sp>
      <p:sp>
        <p:nvSpPr>
          <p:cNvPr id="57" name="Text Placeholder 4"/>
          <p:cNvSpPr>
            <a:spLocks noGrp="1"/>
          </p:cNvSpPr>
          <p:nvPr>
            <p:ph type="body" sz="quarter" idx="57"/>
          </p:nvPr>
        </p:nvSpPr>
        <p:spPr>
          <a:xfrm>
            <a:off x="9583304" y="3252565"/>
            <a:ext cx="2304288" cy="381000"/>
          </a:xfrm>
        </p:spPr>
        <p:txBody>
          <a:bodyPr/>
          <a:lstStyle>
            <a:lvl1pPr marL="0" indent="0" algn="ctr" defTabSz="914400" rtl="0" eaLnBrk="1" latinLnBrk="0" hangingPunct="1">
              <a:spcBef>
                <a:spcPct val="20000"/>
              </a:spcBef>
              <a:buClrTx/>
              <a:buSzPct val="110000"/>
              <a:buFont typeface="Wingdings" charset="2"/>
              <a:buNone/>
              <a:defRPr b="0">
                <a:solidFill>
                  <a:schemeClr val="tx1"/>
                </a:solidFill>
              </a:defRPr>
            </a:lvl1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buClrTx/>
              <a:buSzPct val="110000"/>
              <a:buFont typeface="Wingdings" charset="2"/>
              <a:buNone/>
            </a:pPr>
            <a:r>
              <a:rPr lang="en-US" b="0"/>
              <a:t>Click to edit Master text styles</a:t>
            </a:r>
          </a:p>
        </p:txBody>
      </p:sp>
      <p:sp>
        <p:nvSpPr>
          <p:cNvPr id="58" name="Text Placeholder 4"/>
          <p:cNvSpPr>
            <a:spLocks noGrp="1"/>
          </p:cNvSpPr>
          <p:nvPr>
            <p:ph type="body" sz="quarter" idx="58"/>
          </p:nvPr>
        </p:nvSpPr>
        <p:spPr>
          <a:xfrm>
            <a:off x="9583304" y="3656658"/>
            <a:ext cx="2304288" cy="381000"/>
          </a:xfrm>
        </p:spPr>
        <p:txBody>
          <a:bodyPr/>
          <a:lstStyle>
            <a:lvl1pPr marL="0" indent="0" algn="ctr" defTabSz="914400" rtl="0" eaLnBrk="1" latinLnBrk="0" hangingPunct="1">
              <a:spcBef>
                <a:spcPct val="20000"/>
              </a:spcBef>
              <a:buClrTx/>
              <a:buSzPct val="110000"/>
              <a:buFont typeface="Wingdings" charset="2"/>
              <a:buNone/>
              <a:defRPr b="0">
                <a:solidFill>
                  <a:schemeClr val="tx1"/>
                </a:solidFill>
              </a:defRPr>
            </a:lvl1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buClrTx/>
              <a:buSzPct val="110000"/>
              <a:buFont typeface="Wingdings" charset="2"/>
              <a:buNone/>
            </a:pPr>
            <a:r>
              <a:rPr lang="en-US" b="0"/>
              <a:t>Click to edit Master text styles</a:t>
            </a:r>
          </a:p>
        </p:txBody>
      </p:sp>
      <p:sp>
        <p:nvSpPr>
          <p:cNvPr id="59" name="Text Placeholder 4"/>
          <p:cNvSpPr>
            <a:spLocks noGrp="1"/>
          </p:cNvSpPr>
          <p:nvPr>
            <p:ph type="body" sz="quarter" idx="59"/>
          </p:nvPr>
        </p:nvSpPr>
        <p:spPr>
          <a:xfrm>
            <a:off x="9583304" y="4049850"/>
            <a:ext cx="2304288" cy="381000"/>
          </a:xfrm>
        </p:spPr>
        <p:txBody>
          <a:bodyPr/>
          <a:lstStyle>
            <a:lvl1pPr marL="0" indent="0" algn="ctr" defTabSz="914400" rtl="0" eaLnBrk="1" latinLnBrk="0" hangingPunct="1">
              <a:spcBef>
                <a:spcPct val="20000"/>
              </a:spcBef>
              <a:buClrTx/>
              <a:buSzPct val="110000"/>
              <a:buFont typeface="Wingdings" charset="2"/>
              <a:buNone/>
              <a:defRPr b="0">
                <a:solidFill>
                  <a:schemeClr val="tx1"/>
                </a:solidFill>
              </a:defRPr>
            </a:lvl1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buClrTx/>
              <a:buSzPct val="110000"/>
              <a:buFont typeface="Wingdings" charset="2"/>
              <a:buNone/>
            </a:pPr>
            <a:r>
              <a:rPr lang="en-US" b="0"/>
              <a:t>Click to edit Master text styles</a:t>
            </a:r>
          </a:p>
        </p:txBody>
      </p:sp>
      <p:sp>
        <p:nvSpPr>
          <p:cNvPr id="60" name="Text Placeholder 4"/>
          <p:cNvSpPr>
            <a:spLocks noGrp="1"/>
          </p:cNvSpPr>
          <p:nvPr>
            <p:ph type="body" sz="quarter" idx="60"/>
          </p:nvPr>
        </p:nvSpPr>
        <p:spPr>
          <a:xfrm>
            <a:off x="9583304" y="4443042"/>
            <a:ext cx="2304288" cy="381000"/>
          </a:xfrm>
        </p:spPr>
        <p:txBody>
          <a:bodyPr/>
          <a:lstStyle>
            <a:lvl1pPr marL="0" indent="0" algn="ctr" defTabSz="914400" rtl="0" eaLnBrk="1" latinLnBrk="0" hangingPunct="1">
              <a:spcBef>
                <a:spcPct val="20000"/>
              </a:spcBef>
              <a:buClrTx/>
              <a:buSzPct val="110000"/>
              <a:buFont typeface="Wingdings" charset="2"/>
              <a:buNone/>
              <a:defRPr b="0">
                <a:solidFill>
                  <a:schemeClr val="tx1"/>
                </a:solidFill>
              </a:defRPr>
            </a:lvl1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buClrTx/>
              <a:buSzPct val="110000"/>
              <a:buFont typeface="Wingdings" charset="2"/>
              <a:buNone/>
            </a:pPr>
            <a:r>
              <a:rPr lang="en-US" b="0"/>
              <a:t>Click to edit Master text styles</a:t>
            </a:r>
          </a:p>
        </p:txBody>
      </p:sp>
      <p:sp>
        <p:nvSpPr>
          <p:cNvPr id="61" name="Text Placeholder 4"/>
          <p:cNvSpPr>
            <a:spLocks noGrp="1"/>
          </p:cNvSpPr>
          <p:nvPr>
            <p:ph type="body" sz="quarter" idx="61"/>
          </p:nvPr>
        </p:nvSpPr>
        <p:spPr>
          <a:xfrm>
            <a:off x="9583304" y="4845378"/>
            <a:ext cx="2304288" cy="381000"/>
          </a:xfrm>
        </p:spPr>
        <p:txBody>
          <a:bodyPr/>
          <a:lstStyle>
            <a:lvl1pPr marL="0" indent="0" algn="ctr" defTabSz="914400" rtl="0" eaLnBrk="1" latinLnBrk="0" hangingPunct="1">
              <a:spcBef>
                <a:spcPct val="20000"/>
              </a:spcBef>
              <a:buClrTx/>
              <a:buSzPct val="110000"/>
              <a:buFont typeface="Wingdings" charset="2"/>
              <a:buNone/>
              <a:defRPr b="0">
                <a:solidFill>
                  <a:schemeClr val="tx1"/>
                </a:solidFill>
              </a:defRPr>
            </a:lvl1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buClrTx/>
              <a:buSzPct val="110000"/>
              <a:buFont typeface="Wingdings" charset="2"/>
              <a:buNone/>
            </a:pPr>
            <a:r>
              <a:rPr lang="en-US" b="0"/>
              <a:t>Click to edit Master text styles</a:t>
            </a:r>
          </a:p>
        </p:txBody>
      </p:sp>
      <p:sp>
        <p:nvSpPr>
          <p:cNvPr id="62" name="Text Placeholder 4"/>
          <p:cNvSpPr>
            <a:spLocks noGrp="1"/>
          </p:cNvSpPr>
          <p:nvPr>
            <p:ph type="body" sz="quarter" idx="62"/>
          </p:nvPr>
        </p:nvSpPr>
        <p:spPr>
          <a:xfrm>
            <a:off x="9583304" y="5220282"/>
            <a:ext cx="2304288" cy="381000"/>
          </a:xfrm>
        </p:spPr>
        <p:txBody>
          <a:bodyPr/>
          <a:lstStyle>
            <a:lvl1pPr marL="0" indent="0" algn="ctr" defTabSz="914400" rtl="0" eaLnBrk="1" latinLnBrk="0" hangingPunct="1">
              <a:spcBef>
                <a:spcPct val="20000"/>
              </a:spcBef>
              <a:buClrTx/>
              <a:buSzPct val="110000"/>
              <a:buFont typeface="Wingdings" charset="2"/>
              <a:buNone/>
              <a:defRPr b="0">
                <a:solidFill>
                  <a:schemeClr val="tx1"/>
                </a:solidFill>
              </a:defRPr>
            </a:lvl1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buClrTx/>
              <a:buSzPct val="110000"/>
              <a:buFont typeface="Wingdings" charset="2"/>
              <a:buNone/>
            </a:pPr>
            <a:r>
              <a:rPr lang="en-US" b="0"/>
              <a:t>Click to edit Master text styles</a:t>
            </a:r>
          </a:p>
        </p:txBody>
      </p:sp>
      <p:sp>
        <p:nvSpPr>
          <p:cNvPr id="63" name="Text Placeholder 4"/>
          <p:cNvSpPr>
            <a:spLocks noGrp="1"/>
          </p:cNvSpPr>
          <p:nvPr>
            <p:ph type="body" sz="quarter" idx="63"/>
          </p:nvPr>
        </p:nvSpPr>
        <p:spPr>
          <a:xfrm>
            <a:off x="9583304" y="5631762"/>
            <a:ext cx="2304288" cy="381000"/>
          </a:xfrm>
        </p:spPr>
        <p:txBody>
          <a:bodyPr/>
          <a:lstStyle>
            <a:lvl1pPr marL="0" indent="0" algn="ctr" defTabSz="914400" rtl="0" eaLnBrk="1" latinLnBrk="0" hangingPunct="1">
              <a:spcBef>
                <a:spcPct val="20000"/>
              </a:spcBef>
              <a:buClrTx/>
              <a:buSzPct val="110000"/>
              <a:buFont typeface="Wingdings" charset="2"/>
              <a:buNone/>
              <a:defRPr b="0">
                <a:solidFill>
                  <a:schemeClr val="tx1"/>
                </a:solidFill>
              </a:defRPr>
            </a:lvl1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buClrTx/>
              <a:buSzPct val="110000"/>
              <a:buFont typeface="Wingdings" charset="2"/>
              <a:buNone/>
            </a:pPr>
            <a:r>
              <a:rPr lang="en-US" b="0"/>
              <a:t>Click to edit Master text styles</a:t>
            </a:r>
          </a:p>
        </p:txBody>
      </p:sp>
      <p:sp>
        <p:nvSpPr>
          <p:cNvPr id="64" name="Text Placeholder 4"/>
          <p:cNvSpPr>
            <a:spLocks noGrp="1"/>
          </p:cNvSpPr>
          <p:nvPr>
            <p:ph type="body" sz="quarter" idx="64"/>
          </p:nvPr>
        </p:nvSpPr>
        <p:spPr>
          <a:xfrm>
            <a:off x="9583304" y="6015810"/>
            <a:ext cx="2304288" cy="381000"/>
          </a:xfrm>
        </p:spPr>
        <p:txBody>
          <a:bodyPr/>
          <a:lstStyle>
            <a:lvl1pPr marL="0" indent="0" algn="ctr" defTabSz="914400" rtl="0" eaLnBrk="1" latinLnBrk="0" hangingPunct="1">
              <a:spcBef>
                <a:spcPct val="20000"/>
              </a:spcBef>
              <a:buClrTx/>
              <a:buSzPct val="110000"/>
              <a:buFont typeface="Wingdings" charset="2"/>
              <a:buNone/>
              <a:defRPr b="0">
                <a:solidFill>
                  <a:schemeClr val="tx1"/>
                </a:solidFill>
              </a:defRPr>
            </a:lvl1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buClrTx/>
              <a:buSzPct val="110000"/>
              <a:buFont typeface="Wingdings" charset="2"/>
              <a:buNone/>
            </a:pPr>
            <a:r>
              <a:rPr lang="en-US" b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71015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tags" Target="../tags/tag2.xml"/><Relationship Id="rId47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vmlDrawing" Target="../drawings/vmlDrawing1.v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theme" Target="../theme/theme1.xml"/><Relationship Id="rId45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oleObject" Target="../embeddings/oleObject1.bin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tags" Target="../tags/tag3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4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42"/>
            </p:custDataLst>
            <p:extLst>
              <p:ext uri="{D42A27DB-BD31-4B8C-83A1-F6EECF244321}">
                <p14:modId xmlns:p14="http://schemas.microsoft.com/office/powerpoint/2010/main" val="3736593986"/>
              </p:ext>
            </p:ext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56" name="think-cell Slide" r:id="rId44" imgW="216" imgH="216" progId="TCLayout.ActiveDocument.1">
                  <p:embed/>
                </p:oleObj>
              </mc:Choice>
              <mc:Fallback>
                <p:oleObj name="think-cell Slide" r:id="rId44" imgW="216" imgH="21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5"/>
                      <a:stretch>
                        <a:fillRect/>
                      </a:stretch>
                    </p:blipFill>
                    <p:spPr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 hidden="1"/>
          <p:cNvGraphicFramePr>
            <a:graphicFrameLocks noChangeAspect="1"/>
          </p:cNvGraphicFramePr>
          <p:nvPr userDrawn="1">
            <p:custDataLst>
              <p:tags r:id="rId43"/>
            </p:custDataLst>
            <p:extLst>
              <p:ext uri="{D42A27DB-BD31-4B8C-83A1-F6EECF244321}">
                <p14:modId xmlns:p14="http://schemas.microsoft.com/office/powerpoint/2010/main" val="3736593986"/>
              </p:ext>
            </p:ext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57" name="think-cell Slide" r:id="rId46" imgW="216" imgH="216" progId="TCLayout.ActiveDocument.1">
                  <p:embed/>
                </p:oleObj>
              </mc:Choice>
              <mc:Fallback>
                <p:oleObj name="think-cell Slide" r:id="rId46" imgW="216" imgH="21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5"/>
                      <a:stretch>
                        <a:fillRect/>
                      </a:stretch>
                    </p:blipFill>
                    <p:spPr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304800" y="2057400"/>
            <a:ext cx="1158240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877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6495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91" r:id="rId3"/>
    <p:sldLayoutId id="2147483726" r:id="rId4"/>
    <p:sldLayoutId id="2147483689" r:id="rId5"/>
    <p:sldLayoutId id="2147483693" r:id="rId6"/>
    <p:sldLayoutId id="2147483690" r:id="rId7"/>
    <p:sldLayoutId id="2147483692" r:id="rId8"/>
    <p:sldLayoutId id="2147483694" r:id="rId9"/>
    <p:sldLayoutId id="2147483710" r:id="rId10"/>
    <p:sldLayoutId id="2147483707" r:id="rId11"/>
    <p:sldLayoutId id="2147483695" r:id="rId12"/>
    <p:sldLayoutId id="2147483697" r:id="rId13"/>
    <p:sldLayoutId id="2147483719" r:id="rId14"/>
    <p:sldLayoutId id="2147483723" r:id="rId15"/>
    <p:sldLayoutId id="2147483724" r:id="rId16"/>
    <p:sldLayoutId id="2147483715" r:id="rId17"/>
    <p:sldLayoutId id="2147483720" r:id="rId18"/>
    <p:sldLayoutId id="2147483698" r:id="rId19"/>
    <p:sldLayoutId id="2147483721" r:id="rId20"/>
    <p:sldLayoutId id="2147483722" r:id="rId21"/>
    <p:sldLayoutId id="2147483699" r:id="rId22"/>
    <p:sldLayoutId id="2147483716" r:id="rId23"/>
    <p:sldLayoutId id="2147483717" r:id="rId24"/>
    <p:sldLayoutId id="2147483718" r:id="rId25"/>
    <p:sldLayoutId id="2147483701" r:id="rId26"/>
    <p:sldLayoutId id="2147483727" r:id="rId27"/>
    <p:sldLayoutId id="2147483700" r:id="rId28"/>
    <p:sldLayoutId id="2147483702" r:id="rId29"/>
    <p:sldLayoutId id="2147483703" r:id="rId30"/>
    <p:sldLayoutId id="2147483696" r:id="rId31"/>
    <p:sldLayoutId id="2147483704" r:id="rId32"/>
    <p:sldLayoutId id="2147483705" r:id="rId33"/>
    <p:sldLayoutId id="2147483706" r:id="rId34"/>
    <p:sldLayoutId id="2147483711" r:id="rId35"/>
    <p:sldLayoutId id="2147483712" r:id="rId36"/>
    <p:sldLayoutId id="2147483713" r:id="rId37"/>
    <p:sldLayoutId id="2147483714" r:id="rId38"/>
    <p:sldLayoutId id="2147483708" r:id="rId3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rgbClr val="0079C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457200" algn="l" defTabSz="914400" rtl="0" eaLnBrk="1" latinLnBrk="0" hangingPunct="1">
        <a:spcBef>
          <a:spcPct val="20000"/>
        </a:spcBef>
        <a:buClrTx/>
        <a:buSzPct val="110000"/>
        <a:buFont typeface="Wingdings" charset="2"/>
        <a:buChar char="§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ClrTx/>
        <a:buSzPct val="110000"/>
        <a:buFont typeface="Wingdings" charset="2"/>
        <a:buChar char="§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ts val="384"/>
        </a:spcBef>
        <a:buClrTx/>
        <a:buSzPct val="110000"/>
        <a:buFont typeface="Wingdings" charset="2"/>
        <a:buChar char="§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SzPct val="110000"/>
        <a:buFont typeface="Wingdings" charset="2"/>
        <a:buChar char="§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ts val="384"/>
        </a:spcBef>
        <a:buSzPct val="110000"/>
        <a:buFont typeface="Wingdings" charset="2"/>
        <a:buChar char="§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296">
          <p15:clr>
            <a:srgbClr val="F26B43"/>
          </p15:clr>
        </p15:guide>
        <p15:guide id="2" pos="3840">
          <p15:clr>
            <a:srgbClr val="F26B43"/>
          </p15:clr>
        </p15:guide>
        <p15:guide id="3" pos="192">
          <p15:clr>
            <a:srgbClr val="F26B43"/>
          </p15:clr>
        </p15:guide>
        <p15:guide id="4" pos="7488">
          <p15:clr>
            <a:srgbClr val="F26B43"/>
          </p15:clr>
        </p15:guide>
        <p15:guide id="5" orient="horz" pos="4032">
          <p15:clr>
            <a:srgbClr val="F26B43"/>
          </p15:clr>
        </p15:guide>
        <p15:guide id="6" orient="horz" pos="2664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6070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19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topconpositioning.com/insights/topcon-digital-press-kit-&#8211;-intergeo-2018" TargetMode="Externa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s://www.topconpositioning.com/gnss-and-network-solutions/integrated-gnss-receivers/hiper-vr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s://www.topconpositioning.com/field-controllers/touchscreen-field-controllers/fc-5000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s://www.topconpositioning.com/software-solutions/mass-data-mapping/magnet-collage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global.topcon.com/" TargetMode="External"/><Relationship Id="rId2" Type="http://schemas.openxmlformats.org/officeDocument/2006/relationships/hyperlink" Target="https://www.topconpositioning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topconpositioning.com/de-de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global.topcon.com/" TargetMode="External"/><Relationship Id="rId2" Type="http://schemas.openxmlformats.org/officeDocument/2006/relationships/hyperlink" Target="https://www.topconpositioning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topconpositioning.com/de-d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363577" y="2590800"/>
            <a:ext cx="11582400" cy="859997"/>
          </a:xfrm>
        </p:spPr>
        <p:txBody>
          <a:bodyPr>
            <a:normAutofit/>
          </a:bodyPr>
          <a:lstStyle/>
          <a:p>
            <a:r>
              <a:rPr lang="en-US" dirty="0"/>
              <a:t>INTERGEO 2018</a:t>
            </a:r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1114777" y="3581400"/>
            <a:ext cx="10080000" cy="1260000"/>
          </a:xfrm>
        </p:spPr>
        <p:txBody>
          <a:bodyPr/>
          <a:lstStyle/>
          <a:p>
            <a:r>
              <a:rPr lang="en-US" dirty="0"/>
              <a:t>Topcon Positioning Group Press Kit - English</a:t>
            </a:r>
          </a:p>
        </p:txBody>
      </p:sp>
    </p:spTree>
    <p:extLst>
      <p:ext uri="{BB962C8B-B14F-4D97-AF65-F5344CB8AC3E}">
        <p14:creationId xmlns:p14="http://schemas.microsoft.com/office/powerpoint/2010/main" val="736068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err="1"/>
              <a:t>Pressemitteilungen</a:t>
            </a:r>
            <a:endParaRPr lang="en-US" dirty="0"/>
          </a:p>
        </p:txBody>
      </p:sp>
      <p:sp>
        <p:nvSpPr>
          <p:cNvPr id="10" name="Text Placeholder 2"/>
          <p:cNvSpPr txBox="1">
            <a:spLocks/>
          </p:cNvSpPr>
          <p:nvPr/>
        </p:nvSpPr>
        <p:spPr>
          <a:xfrm>
            <a:off x="457200" y="2209800"/>
            <a:ext cx="11585277" cy="4343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7472" indent="-347472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SzPct val="110000"/>
              <a:buFont typeface="Wingdings" charset="2"/>
              <a:buChar char="§"/>
              <a:defRPr sz="1800" kern="120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SzPct val="110000"/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l" defTabSz="914400" rtl="0" eaLnBrk="1" latinLnBrk="0" hangingPunct="1">
              <a:spcBef>
                <a:spcPts val="384"/>
              </a:spcBef>
              <a:buClr>
                <a:schemeClr val="tx1"/>
              </a:buClr>
              <a:buSzPct val="110000"/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SzPct val="110000"/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l" defTabSz="914400" rtl="0" eaLnBrk="1" latinLnBrk="0" hangingPunct="1">
              <a:spcBef>
                <a:spcPts val="384"/>
              </a:spcBef>
              <a:buSzPct val="110000"/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Topcon auf der </a:t>
            </a:r>
            <a:r>
              <a:rPr lang="en-US" sz="2000" dirty="0" err="1"/>
              <a:t>Intergeo</a:t>
            </a:r>
            <a:r>
              <a:rPr lang="en-US" sz="2000" dirty="0"/>
              <a:t> 2018</a:t>
            </a:r>
          </a:p>
          <a:p>
            <a:r>
              <a:rPr lang="en-US" sz="2000" dirty="0"/>
              <a:t>Topcon </a:t>
            </a:r>
            <a:r>
              <a:rPr lang="en-US" sz="2000" dirty="0" err="1"/>
              <a:t>HiPer</a:t>
            </a:r>
            <a:r>
              <a:rPr lang="en-US" sz="2000" dirty="0"/>
              <a:t> VR </a:t>
            </a:r>
          </a:p>
          <a:p>
            <a:r>
              <a:rPr lang="en-US" sz="2000" dirty="0"/>
              <a:t>Topcon FC-5000</a:t>
            </a:r>
          </a:p>
          <a:p>
            <a:r>
              <a:rPr lang="en-US" sz="2000" dirty="0"/>
              <a:t>Topcon MAGNET Collage 2.0 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8132" y="4272767"/>
            <a:ext cx="1427416" cy="1851380"/>
          </a:xfrm>
          <a:prstGeom prst="rect">
            <a:avLst/>
          </a:prstGeom>
          <a:ln w="12700">
            <a:solidFill>
              <a:schemeClr val="accent1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1912" y="4253905"/>
            <a:ext cx="1429837" cy="1852111"/>
          </a:xfrm>
          <a:prstGeom prst="rect">
            <a:avLst/>
          </a:prstGeom>
          <a:ln w="12700">
            <a:solidFill>
              <a:schemeClr val="accent1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6267" y="4272767"/>
            <a:ext cx="1430741" cy="1843456"/>
          </a:xfrm>
          <a:prstGeom prst="rect">
            <a:avLst/>
          </a:prstGeom>
          <a:ln w="12700">
            <a:solidFill>
              <a:schemeClr val="accent1"/>
            </a:solidFill>
          </a:ln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643" y="4272767"/>
            <a:ext cx="1412988" cy="1821960"/>
          </a:xfrm>
          <a:prstGeom prst="rect">
            <a:avLst/>
          </a:prstGeom>
          <a:ln w="12700">
            <a:solidFill>
              <a:schemeClr val="accent1"/>
            </a:solidFill>
          </a:ln>
        </p:spPr>
      </p:pic>
      <p:pic>
        <p:nvPicPr>
          <p:cNvPr id="17" name="Picture 16">
            <a:hlinkClick r:id="rId6"/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0" y="1217928"/>
            <a:ext cx="3770681" cy="4876799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6291060"/>
            <a:ext cx="1219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hlinkClick r:id="rId6"/>
              </a:rPr>
              <a:t>https://</a:t>
            </a:r>
            <a:r>
              <a:rPr lang="en-US" dirty="0" err="1">
                <a:hlinkClick r:id="rId6"/>
              </a:rPr>
              <a:t>www.topconpositioning.com</a:t>
            </a:r>
            <a:r>
              <a:rPr lang="en-US" dirty="0">
                <a:hlinkClick r:id="rId6"/>
              </a:rPr>
              <a:t>/insights/</a:t>
            </a:r>
            <a:r>
              <a:rPr lang="en-US" dirty="0" err="1">
                <a:hlinkClick r:id="rId6"/>
              </a:rPr>
              <a:t>topcon</a:t>
            </a:r>
            <a:r>
              <a:rPr lang="en-US" dirty="0">
                <a:hlinkClick r:id="rId6"/>
              </a:rPr>
              <a:t>-digital-press-kit-–-intergeo-2018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2305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07677" y="914400"/>
            <a:ext cx="11582400" cy="1081323"/>
          </a:xfrm>
        </p:spPr>
        <p:txBody>
          <a:bodyPr/>
          <a:lstStyle/>
          <a:p>
            <a:r>
              <a:rPr lang="en-US" sz="3200" dirty="0"/>
              <a:t> </a:t>
            </a:r>
            <a:br>
              <a:rPr lang="en-US" sz="3200" dirty="0"/>
            </a:br>
            <a:r>
              <a:rPr lang="en-GB" sz="3200" dirty="0"/>
              <a:t>Topcon auf der </a:t>
            </a:r>
            <a:r>
              <a:rPr lang="en-GB" sz="3200" dirty="0" err="1"/>
              <a:t>Intergeo</a:t>
            </a:r>
            <a:r>
              <a:rPr lang="en-GB" sz="3200" dirty="0"/>
              <a:t> 2018: </a:t>
            </a:r>
            <a:r>
              <a:rPr lang="en-GB" sz="3200" dirty="0" err="1"/>
              <a:t>Zukunft</a:t>
            </a:r>
            <a:r>
              <a:rPr lang="en-GB" sz="3200" dirty="0"/>
              <a:t> </a:t>
            </a:r>
            <a:r>
              <a:rPr lang="en-GB" sz="3200" dirty="0" err="1"/>
              <a:t>gestalten</a:t>
            </a:r>
            <a:r>
              <a:rPr lang="en-GB" sz="3200" dirty="0"/>
              <a:t>.</a:t>
            </a:r>
            <a:br>
              <a:rPr lang="en-US" sz="3200" dirty="0"/>
            </a:br>
            <a:endParaRPr lang="en-US" sz="320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905000"/>
            <a:ext cx="6248399" cy="4343400"/>
          </a:xfrm>
        </p:spPr>
        <p:txBody>
          <a:bodyPr/>
          <a:lstStyle/>
          <a:p>
            <a:r>
              <a:rPr lang="de-DE" dirty="0"/>
              <a:t>Die Topcon </a:t>
            </a:r>
            <a:r>
              <a:rPr lang="de-DE" dirty="0" err="1"/>
              <a:t>Positioning</a:t>
            </a:r>
            <a:r>
              <a:rPr lang="de-DE" dirty="0"/>
              <a:t> Group präsentiert vom 16. bis 18. Oktober auf der </a:t>
            </a:r>
            <a:r>
              <a:rPr lang="de-DE" dirty="0" err="1"/>
              <a:t>Intergeo</a:t>
            </a:r>
            <a:r>
              <a:rPr lang="de-DE" dirty="0"/>
              <a:t> 2018 in Frankfurt hochmoderne Positionierungs-Technologie und zeigt, wie integrierte Software- und Hardwaresysteme dazu beitragen können, die Produktivität und Effizienz im gesamten Projektablauf erheblich zu steigern.</a:t>
            </a:r>
            <a:r>
              <a:rPr lang="en-US" sz="2000" dirty="0"/>
              <a:t> </a:t>
            </a:r>
            <a:r>
              <a:rPr lang="de-DE" dirty="0"/>
              <a:t>Die Topcon-Experten zeigen das Zusammenspiel verschiedener Komponenten im Verlauf der gesamten Prozesskette einer digitalen Baustelle: von den Werkzeugen für die Massendatenerfassung, über die Entwurfs- und Planungssoftware, welche die gesammelten Daten zu einem Modell verarbeitet, bis hin zur Übertragung dieses 3D-Modells auf alle Bauprozesse. Themen wie Digitalisierung, Automatisierung und neue Technologien, mit denen Bauprozesse optimiert werden können, stehen damit im Fokus der </a:t>
            </a:r>
            <a:r>
              <a:rPr lang="de-DE" dirty="0" err="1"/>
              <a:t>Intergeo</a:t>
            </a:r>
            <a:r>
              <a:rPr lang="de-DE" dirty="0"/>
              <a:t> 2018.</a:t>
            </a:r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9" name="Picture 8" descr="/Volumes/Docs/Publicity /Active/Press Kits for Web Upload/2018/Topcon_Press-kit_Intergeo/Intergeo_2017 copy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2362200"/>
            <a:ext cx="4612079" cy="30640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82329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07677" y="914400"/>
            <a:ext cx="11582400" cy="1081323"/>
          </a:xfrm>
        </p:spPr>
        <p:txBody>
          <a:bodyPr/>
          <a:lstStyle/>
          <a:p>
            <a:r>
              <a:rPr lang="en-US" sz="3200" dirty="0"/>
              <a:t> </a:t>
            </a:r>
            <a:br>
              <a:rPr lang="en-US" sz="3200" dirty="0"/>
            </a:br>
            <a:r>
              <a:rPr lang="de-DE" dirty="0"/>
              <a:t>Topcon erweitert die </a:t>
            </a:r>
            <a:r>
              <a:rPr lang="de-DE" dirty="0" err="1"/>
              <a:t>HiPer</a:t>
            </a:r>
            <a:r>
              <a:rPr lang="de-DE" dirty="0"/>
              <a:t>-Familie um einen vielseitigen, integrierten Empfänger</a:t>
            </a:r>
            <a:br>
              <a:rPr lang="en-US" sz="3200" dirty="0"/>
            </a:br>
            <a:endParaRPr lang="en-US" sz="3200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07677" y="3009900"/>
            <a:ext cx="6248399" cy="4343400"/>
          </a:xfrm>
        </p:spPr>
        <p:txBody>
          <a:bodyPr/>
          <a:lstStyle/>
          <a:p>
            <a:r>
              <a:rPr lang="de-DE" sz="2000" dirty="0"/>
              <a:t>Die Topcon </a:t>
            </a:r>
            <a:r>
              <a:rPr lang="de-DE" sz="2000" dirty="0" err="1"/>
              <a:t>Positioning</a:t>
            </a:r>
            <a:r>
              <a:rPr lang="de-DE" sz="2000" dirty="0"/>
              <a:t> Group stellt das neueste Mitglied der integrierten </a:t>
            </a:r>
            <a:r>
              <a:rPr lang="de-DE" sz="2000" dirty="0" err="1"/>
              <a:t>HiPer</a:t>
            </a:r>
            <a:r>
              <a:rPr lang="de-DE" sz="2000" dirty="0"/>
              <a:t>-Empfängerfamilie vor, den </a:t>
            </a:r>
            <a:r>
              <a:rPr lang="de-DE" sz="2000" u="sng" dirty="0" err="1">
                <a:hlinkClick r:id="rId2"/>
              </a:rPr>
              <a:t>HiPer</a:t>
            </a:r>
            <a:r>
              <a:rPr lang="de-DE" sz="2000" u="sng" dirty="0">
                <a:hlinkClick r:id="rId2"/>
              </a:rPr>
              <a:t> VR</a:t>
            </a:r>
            <a:r>
              <a:rPr lang="de-DE" sz="2000" dirty="0"/>
              <a:t>. Dieser Empfänger ist dank der modernsten GNSS-Technologie für jede Aufgabe bereit. </a:t>
            </a:r>
          </a:p>
        </p:txBody>
      </p:sp>
      <p:pic>
        <p:nvPicPr>
          <p:cNvPr id="8" name="Picture 7" descr="/Volumes/Docs/Publicity /Active/Press Kits for Web Upload/2018/Bentley/Topcon_Press-kit_HiPer VR/HiPer_VR_Topcon_studio copy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2438400"/>
            <a:ext cx="3276600" cy="2538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56504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304801" y="942380"/>
            <a:ext cx="11582400" cy="1081323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3000" b="1" kern="1200">
                <a:solidFill>
                  <a:srgbClr val="0079C2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de-DE" dirty="0"/>
              <a:t>Neues Feldrechnerzubehör von Topcon für Spitzenleistung bei jedem Wetter</a:t>
            </a:r>
          </a:p>
        </p:txBody>
      </p:sp>
      <p:sp>
        <p:nvSpPr>
          <p:cNvPr id="8" name="Text Placeholder 2"/>
          <p:cNvSpPr txBox="1">
            <a:spLocks/>
          </p:cNvSpPr>
          <p:nvPr/>
        </p:nvSpPr>
        <p:spPr>
          <a:xfrm>
            <a:off x="333023" y="3032083"/>
            <a:ext cx="6248399" cy="4343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7472" indent="-347472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SzPct val="110000"/>
              <a:buFont typeface="Wingdings" charset="2"/>
              <a:buChar char="§"/>
              <a:defRPr sz="1800" kern="120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SzPct val="110000"/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l" defTabSz="914400" rtl="0" eaLnBrk="1" latinLnBrk="0" hangingPunct="1">
              <a:spcBef>
                <a:spcPts val="384"/>
              </a:spcBef>
              <a:buClr>
                <a:schemeClr val="tx1"/>
              </a:buClr>
              <a:buSzPct val="110000"/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SzPct val="110000"/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l" defTabSz="914400" rtl="0" eaLnBrk="1" latinLnBrk="0" hangingPunct="1">
              <a:spcBef>
                <a:spcPts val="384"/>
              </a:spcBef>
              <a:buSzPct val="110000"/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000" dirty="0"/>
              <a:t>Die Topcon </a:t>
            </a:r>
            <a:r>
              <a:rPr lang="de-DE" sz="2000" dirty="0" err="1"/>
              <a:t>Positioning</a:t>
            </a:r>
            <a:r>
              <a:rPr lang="de-DE" sz="2000" dirty="0"/>
              <a:t> Group stellt eine Tastatur und einen Stift als neue Zubehörprodukte für den Feldrechner </a:t>
            </a:r>
            <a:r>
              <a:rPr lang="de-DE" sz="2000" u="sng" dirty="0">
                <a:hlinkClick r:id="rId2"/>
              </a:rPr>
              <a:t>FC-5000</a:t>
            </a:r>
            <a:r>
              <a:rPr lang="de-DE" sz="2000" dirty="0"/>
              <a:t> vor. Damit gelingt die Feldarbeit noch schneller und einfacher, insbesondere bei schlechtem Wetter.</a:t>
            </a:r>
          </a:p>
        </p:txBody>
      </p:sp>
      <p:pic>
        <p:nvPicPr>
          <p:cNvPr id="9" name="Picture 8" descr="/Volumes/Docs/Publicity /Active/Press Kits for Web Upload/2018/Bentley/FC-5000_Accessories_Topcon copy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2209800"/>
            <a:ext cx="3780618" cy="3429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06297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10445" y="964788"/>
            <a:ext cx="11582400" cy="1081323"/>
          </a:xfrm>
        </p:spPr>
        <p:txBody>
          <a:bodyPr/>
          <a:lstStyle/>
          <a:p>
            <a:r>
              <a:rPr lang="de-DE" dirty="0"/>
              <a:t>Topcon stellt die nächste Generation des Komplettpakets für die Massendatenauswertung vor</a:t>
            </a:r>
          </a:p>
        </p:txBody>
      </p:sp>
      <p:sp>
        <p:nvSpPr>
          <p:cNvPr id="7" name="Text Placeholder 2"/>
          <p:cNvSpPr txBox="1">
            <a:spLocks/>
          </p:cNvSpPr>
          <p:nvPr/>
        </p:nvSpPr>
        <p:spPr>
          <a:xfrm>
            <a:off x="310445" y="2971800"/>
            <a:ext cx="6248399" cy="4343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7472" indent="-347472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SzPct val="110000"/>
              <a:buFont typeface="Wingdings" charset="2"/>
              <a:buChar char="§"/>
              <a:defRPr sz="1800" kern="120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SzPct val="110000"/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l" defTabSz="914400" rtl="0" eaLnBrk="1" latinLnBrk="0" hangingPunct="1">
              <a:spcBef>
                <a:spcPts val="384"/>
              </a:spcBef>
              <a:buClr>
                <a:schemeClr val="tx1"/>
              </a:buClr>
              <a:buSzPct val="110000"/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SzPct val="110000"/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l" defTabSz="914400" rtl="0" eaLnBrk="1" latinLnBrk="0" hangingPunct="1">
              <a:spcBef>
                <a:spcPts val="384"/>
              </a:spcBef>
              <a:buSzPct val="110000"/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000" dirty="0"/>
              <a:t>Die Topcon </a:t>
            </a:r>
            <a:r>
              <a:rPr lang="de-DE" sz="2000" dirty="0" err="1"/>
              <a:t>Positioning</a:t>
            </a:r>
            <a:r>
              <a:rPr lang="de-DE" sz="2000" dirty="0"/>
              <a:t> Group stellt die nächste Generation ihrer einheitlichen Software zum Auswerten, Kombinieren, Visualisieren und Analysieren von Punktwolkendaten vor: </a:t>
            </a:r>
            <a:r>
              <a:rPr lang="de-DE" sz="2000" u="sng" dirty="0">
                <a:hlinkClick r:id="rId2"/>
              </a:rPr>
              <a:t>MAGNET Collage</a:t>
            </a:r>
            <a:r>
              <a:rPr lang="de-DE" sz="2000" dirty="0"/>
              <a:t> Version 2. Diese Version zeichnet sich vor allem durch die neu hinzugekommenen Arbeitsabläufe für den Tiefbau aus.</a:t>
            </a:r>
          </a:p>
        </p:txBody>
      </p:sp>
      <p:pic>
        <p:nvPicPr>
          <p:cNvPr id="8" name="Picture 7" descr="/Volumes/Docs/Publicity /Active/Press Kits for Web Upload/2018/Bentley/Topcon_Press-kit_MAGNET Collage v2/MAGNET_Collage_Topcon copy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2514600"/>
            <a:ext cx="3815645" cy="27286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97785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0AF4037-F4C0-43D9-AD56-B8D1851629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Über uns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0CD2B7D-8D99-4B7D-8762-3B940EBCCDF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/>
              <a:t>Der Hauptsitz der Topcon </a:t>
            </a:r>
            <a:r>
              <a:rPr lang="de-DE" dirty="0" err="1"/>
              <a:t>Positioning</a:t>
            </a:r>
            <a:r>
              <a:rPr lang="de-DE" dirty="0"/>
              <a:t> Group liegt in Livermore in Kalifornien, USA (</a:t>
            </a:r>
            <a:r>
              <a:rPr lang="de-DE" u="sng" dirty="0">
                <a:hlinkClick r:id="rId2"/>
              </a:rPr>
              <a:t>topconpositioning.com</a:t>
            </a:r>
            <a:r>
              <a:rPr lang="de-DE" dirty="0"/>
              <a:t>). Die Europazentrale befindet sich in Capelle a/d </a:t>
            </a:r>
            <a:r>
              <a:rPr lang="de-DE" dirty="0" err="1"/>
              <a:t>IJssel</a:t>
            </a:r>
            <a:r>
              <a:rPr lang="de-DE" dirty="0"/>
              <a:t> in den Niederlanden. Die Topcon </a:t>
            </a:r>
            <a:r>
              <a:rPr lang="de-DE" dirty="0" err="1"/>
              <a:t>Positioning</a:t>
            </a:r>
            <a:r>
              <a:rPr lang="de-DE" dirty="0"/>
              <a:t> Group entwickelt, fertigt und vertreibt Lösungen für präzise Messaufgaben und Arbeitsabläufe für Anwender in der globalen Bau- und Geodatenbranche sowie der Landwirtschaft. Zu den Marken gehören Topcon, </a:t>
            </a:r>
            <a:r>
              <a:rPr lang="de-DE" dirty="0" err="1"/>
              <a:t>Sokkia</a:t>
            </a:r>
            <a:r>
              <a:rPr lang="de-DE" dirty="0"/>
              <a:t>, Tierra, </a:t>
            </a:r>
            <a:r>
              <a:rPr lang="de-DE" dirty="0" err="1"/>
              <a:t>Digi</a:t>
            </a:r>
            <a:r>
              <a:rPr lang="de-DE" dirty="0"/>
              <a:t>-Star, RDS Technology und NORAC. Die Topcon Corporation (</a:t>
            </a:r>
            <a:r>
              <a:rPr lang="de-DE" u="sng" dirty="0">
                <a:hlinkClick r:id="rId3"/>
              </a:rPr>
              <a:t>topcon.com</a:t>
            </a:r>
            <a:r>
              <a:rPr lang="de-DE" dirty="0"/>
              <a:t>) wurde 1932 gegründet und ist an der Börse von Tokio notiert (TSE: 7732). Die TOPCON Deutschland </a:t>
            </a:r>
            <a:r>
              <a:rPr lang="de-DE" dirty="0" err="1"/>
              <a:t>Positioning</a:t>
            </a:r>
            <a:r>
              <a:rPr lang="de-DE" dirty="0"/>
              <a:t> GmbH (</a:t>
            </a:r>
            <a:r>
              <a:rPr lang="de-DE" u="sng" dirty="0">
                <a:hlinkClick r:id="rId4"/>
              </a:rPr>
              <a:t>topconpositioning.de</a:t>
            </a:r>
            <a:r>
              <a:rPr lang="de-DE" dirty="0"/>
              <a:t>) mit Hauptsitz in Hamburg, ist für Vertrieb, Vermarktung und Kundendienst der Produkte zur Positionsbestimmung auf den deutschsprachigen Märkten verantwortlich.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sz="3000" b="1" dirty="0">
                <a:solidFill>
                  <a:srgbClr val="0079C2"/>
                </a:solidFill>
              </a:rPr>
              <a:t>Kontaktieren Sie uns: </a:t>
            </a:r>
          </a:p>
          <a:p>
            <a:pPr marL="0" indent="0">
              <a:buNone/>
            </a:pPr>
            <a:r>
              <a:rPr lang="de-DE" dirty="0"/>
              <a:t>Topcon Deutschland </a:t>
            </a:r>
            <a:r>
              <a:rPr lang="de-DE" dirty="0" err="1"/>
              <a:t>Positioning</a:t>
            </a:r>
            <a:r>
              <a:rPr lang="de-DE" dirty="0"/>
              <a:t> GmbH				</a:t>
            </a:r>
            <a:r>
              <a:rPr lang="de-DE" dirty="0" err="1"/>
              <a:t>wyynot</a:t>
            </a:r>
            <a:r>
              <a:rPr lang="de-DE" dirty="0"/>
              <a:t> GmbH</a:t>
            </a:r>
          </a:p>
          <a:p>
            <a:pPr marL="0" indent="0">
              <a:buNone/>
            </a:pPr>
            <a:r>
              <a:rPr lang="de-DE" dirty="0"/>
              <a:t>Julia Kirchner							Annett Winkle</a:t>
            </a:r>
          </a:p>
          <a:p>
            <a:pPr marL="0" indent="0">
              <a:buNone/>
            </a:pPr>
            <a:r>
              <a:rPr lang="de-DE" dirty="0"/>
              <a:t>jkirchner@topcon.com 						winkle@wyynot.de</a:t>
            </a:r>
          </a:p>
          <a:p>
            <a:pPr marL="0" indent="0">
              <a:buNone/>
            </a:pPr>
            <a:r>
              <a:rPr lang="de-DE" dirty="0"/>
              <a:t>+49 (0) 201 / 86 19 262						</a:t>
            </a:r>
            <a:r>
              <a:rPr lang="en-US" dirty="0"/>
              <a:t>+49 (0) 721 / 62 71 007-65</a:t>
            </a: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sz="3000" b="1" dirty="0">
              <a:solidFill>
                <a:srgbClr val="0079C2"/>
              </a:solidFill>
            </a:endParaRPr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77760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60210"/>
            <a:ext cx="11582400" cy="991425"/>
          </a:xfrm>
        </p:spPr>
        <p:txBody>
          <a:bodyPr/>
          <a:lstStyle/>
          <a:p>
            <a:r>
              <a:rPr lang="en-US" sz="3200" dirty="0" err="1"/>
              <a:t>Über</a:t>
            </a:r>
            <a:r>
              <a:rPr lang="en-US" sz="3200" dirty="0"/>
              <a:t> </a:t>
            </a:r>
            <a:r>
              <a:rPr lang="en-US" sz="3200" dirty="0" err="1"/>
              <a:t>uns</a:t>
            </a:r>
            <a:endParaRPr lang="en-US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07677" y="1917600"/>
            <a:ext cx="11585277" cy="1524000"/>
          </a:xfrm>
        </p:spPr>
        <p:txBody>
          <a:bodyPr/>
          <a:lstStyle/>
          <a:p>
            <a:pPr marL="0" indent="0">
              <a:buNone/>
            </a:pPr>
            <a:r>
              <a:rPr lang="de-DE" dirty="0"/>
              <a:t>Der Hauptsitz der Topcon </a:t>
            </a:r>
            <a:r>
              <a:rPr lang="de-DE" dirty="0" err="1"/>
              <a:t>Positioning</a:t>
            </a:r>
            <a:r>
              <a:rPr lang="de-DE" dirty="0"/>
              <a:t> Group liegt in Livermore in Kalifornien, USA (</a:t>
            </a:r>
            <a:r>
              <a:rPr lang="de-DE" u="sng" dirty="0">
                <a:hlinkClick r:id="rId2"/>
              </a:rPr>
              <a:t>topconpositioning.com</a:t>
            </a:r>
            <a:r>
              <a:rPr lang="de-DE" dirty="0"/>
              <a:t>). Die Europazentrale befindet sich in Capelle a/d </a:t>
            </a:r>
            <a:r>
              <a:rPr lang="de-DE" dirty="0" err="1"/>
              <a:t>IJssel</a:t>
            </a:r>
            <a:r>
              <a:rPr lang="de-DE" dirty="0"/>
              <a:t> in den Niederlanden. Die Topcon </a:t>
            </a:r>
            <a:r>
              <a:rPr lang="de-DE" dirty="0" err="1"/>
              <a:t>Positioning</a:t>
            </a:r>
            <a:r>
              <a:rPr lang="de-DE" dirty="0"/>
              <a:t> Group entwickelt, fertigt und vertreibt Lösungen für präzise Messaufgaben und Arbeitsabläufe für Anwender in der globalen Bau- und Geodatenbranche sowie der Landwirtschaft. Zu den Marken gehören Topcon, </a:t>
            </a:r>
            <a:r>
              <a:rPr lang="de-DE" dirty="0" err="1"/>
              <a:t>Sokkia</a:t>
            </a:r>
            <a:r>
              <a:rPr lang="de-DE" dirty="0"/>
              <a:t>, Tierra, </a:t>
            </a:r>
            <a:r>
              <a:rPr lang="de-DE" dirty="0" err="1"/>
              <a:t>Digi</a:t>
            </a:r>
            <a:r>
              <a:rPr lang="de-DE" dirty="0"/>
              <a:t>-Star, RDS Technology und NORAC. Die Topcon Corporation (</a:t>
            </a:r>
            <a:r>
              <a:rPr lang="de-DE" u="sng" dirty="0">
                <a:hlinkClick r:id="rId3"/>
              </a:rPr>
              <a:t>topcon.com</a:t>
            </a:r>
            <a:r>
              <a:rPr lang="de-DE" dirty="0"/>
              <a:t>) wurde 1932 gegründet und ist an der Börse von Tokio notiert (TSE: 7732). Die TOPCON Deutschland </a:t>
            </a:r>
            <a:r>
              <a:rPr lang="de-DE" dirty="0" err="1"/>
              <a:t>Positioning</a:t>
            </a:r>
            <a:r>
              <a:rPr lang="de-DE" dirty="0"/>
              <a:t> GmbH (</a:t>
            </a:r>
            <a:r>
              <a:rPr lang="de-DE" u="sng" dirty="0">
                <a:hlinkClick r:id="rId4"/>
              </a:rPr>
              <a:t>topconpositioning.de</a:t>
            </a:r>
            <a:r>
              <a:rPr lang="de-DE" dirty="0"/>
              <a:t>) mit Hauptsitz in Hamburg, ist für Vertrieb, Vermarktung und Kundendienst der Produkte zur Positionsbestimmung auf den deutschsprachigen Märkten verantwortlich.</a:t>
            </a:r>
          </a:p>
          <a:p>
            <a:r>
              <a:rPr lang="de-DE" dirty="0"/>
              <a:t> </a:t>
            </a:r>
          </a:p>
          <a:p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07677" y="3688851"/>
            <a:ext cx="11582400" cy="1081323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3000" b="1" kern="1200">
                <a:solidFill>
                  <a:srgbClr val="0079C2"/>
                </a:solidFill>
                <a:latin typeface="Arial"/>
                <a:ea typeface="+mj-ea"/>
                <a:cs typeface="Arial"/>
              </a:defRPr>
            </a:lvl1pPr>
          </a:lstStyle>
          <a:p>
            <a:endParaRPr lang="en-US" sz="3200" dirty="0"/>
          </a:p>
          <a:p>
            <a:endParaRPr lang="en-US" sz="3200" dirty="0"/>
          </a:p>
          <a:p>
            <a:endParaRPr lang="en-US" sz="3200" dirty="0"/>
          </a:p>
          <a:p>
            <a:endParaRPr lang="en-US" sz="3200" dirty="0"/>
          </a:p>
          <a:p>
            <a:endParaRPr lang="en-US" sz="3200" dirty="0"/>
          </a:p>
          <a:p>
            <a:endParaRPr lang="en-US" sz="3200" dirty="0"/>
          </a:p>
          <a:p>
            <a:r>
              <a:rPr lang="en-US" sz="3200" dirty="0"/>
              <a:t>Contact us</a:t>
            </a:r>
          </a:p>
          <a:p>
            <a:r>
              <a:rPr lang="de-DE" sz="3200" dirty="0">
                <a:solidFill>
                  <a:schemeClr val="tx1"/>
                </a:solidFill>
              </a:rPr>
              <a:t>Pressekontakt: </a:t>
            </a:r>
          </a:p>
          <a:p>
            <a:r>
              <a:rPr lang="de-DE" sz="3200" dirty="0">
                <a:solidFill>
                  <a:schemeClr val="tx1"/>
                </a:solidFill>
              </a:rPr>
              <a:t>Topcon Deutschland </a:t>
            </a:r>
            <a:r>
              <a:rPr lang="de-DE" sz="3200" dirty="0" err="1">
                <a:solidFill>
                  <a:schemeClr val="tx1"/>
                </a:solidFill>
              </a:rPr>
              <a:t>Positioning</a:t>
            </a:r>
            <a:r>
              <a:rPr lang="de-DE" sz="3200" dirty="0">
                <a:solidFill>
                  <a:schemeClr val="tx1"/>
                </a:solidFill>
              </a:rPr>
              <a:t> GmbH</a:t>
            </a:r>
          </a:p>
          <a:p>
            <a:r>
              <a:rPr lang="de-DE" sz="3200" dirty="0">
                <a:solidFill>
                  <a:schemeClr val="tx1"/>
                </a:solidFill>
              </a:rPr>
              <a:t>jkirchner@topcon.com </a:t>
            </a:r>
          </a:p>
          <a:p>
            <a:r>
              <a:rPr lang="de-DE" sz="3200" dirty="0">
                <a:solidFill>
                  <a:schemeClr val="tx1"/>
                </a:solidFill>
              </a:rPr>
              <a:t>+49 (0) 201 / 86 19 262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765573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lt;root reqver=&quot;23045&quot;&gt;&lt;version val=&quot;24164&quot;/&gt;&lt;CPresentation id=&quot;1&quot;&gt;&lt;m_precDefaultNumber&gt;&lt;m_bNumberIsYear val=&quot;1&quot;/&gt;&lt;m_chMinusSymbol&gt;-&lt;/m_chMinusSymbol&gt;&lt;m_chDecimalSymbol17909&gt;.&lt;/m_chDecimalSymbol17909&gt;&lt;m_nGroupingDigits17909 val=&quot;3&quot;/&gt;&lt;m_chGroupingSymbol17909&gt;,&lt;/m_chGroupingSymbol17909&gt;&lt;m_yearfmt&gt;&lt;begin val=&quot;0&quot;/&gt;&lt;end val=&quot;4&quot;/&gt;&lt;/m_yearfmt&gt;&lt;/m_precDefaultNumber&gt;&lt;m_precDefaultPercent&gt;&lt;m_bNumberIsYear val=&quot;1&quot;/&gt;&lt;m_chMinusSymbol&gt;-&lt;/m_chMinusSymbol&gt;&lt;m_nDecimalDigits17909 val=&quot;0&quot;/&gt;&lt;m_chDecimalSymbol17909&gt;.&lt;/m_chDecimalSymbol17909&gt;&lt;m_nGroupingDigits17909 val=&quot;3&quot;/&gt;&lt;m_chGroupingSymbol17909&gt;,&lt;/m_chGroupingSymbol17909&gt;&lt;m_strSuffix17909&gt;%&lt;/m_strSuffix17909&gt;&lt;m_yearfmt&gt;&lt;begin val=&quot;0&quot;/&gt;&lt;end val=&quot;4&quot;/&gt;&lt;/m_yearfmt&gt;&lt;/m_precDefaultPercent&gt;&lt;m_precDefaultDate&gt;&lt;m_bNumberIsYear val=&quot;0&quot;/&gt;&lt;m_strFormatTime&gt;%#m/%#d/%Y&lt;/m_strFormatTime&gt;&lt;m_yearfmt&gt;&lt;begin val=&quot;0&quot;/&gt;&lt;end val=&quot;0&quot;/&gt;&lt;/m_yearfmt&gt;&lt;/m_precDefaultDate&gt;&lt;m_precDefaultYear&gt;&lt;m_bNumberIsYear val=&quot;0&quot;/&gt;&lt;m_strFormatTime&gt;%Y&lt;/m_strFormatTime&gt;&lt;m_yearfmt&gt;&lt;begin val=&quot;0&quot;/&gt;&lt;end val=&quot;0&quot;/&gt;&lt;/m_yearfmt&gt;&lt;/m_precDefaultYear&gt;&lt;m_precDefaultQuarter&gt;&lt;m_bNumberIsYear val=&quot;0&quot;/&gt;&lt;m_strFormatTime&gt;Q%5&lt;/m_strFormatTime&gt;&lt;m_yearfmt&gt;&lt;begin val=&quot;0&quot;/&gt;&lt;end val=&quot;4&quot;/&gt;&lt;/m_yearfmt&gt;&lt;/m_precDefaultQuarter&gt;&lt;m_precDefaultMonth&gt;&lt;m_yearfmt&gt;&lt;begin val=&quot;0&quot;/&gt;&lt;end val=&quot;4&quot;/&gt;&lt;/m_yearfmt&gt;&lt;/m_precDefaultMonth&gt;&lt;m_precDefaultWeek&gt;&lt;m_bNumberIsYear val=&quot;0&quot;/&gt;&lt;m_strFormatTime&gt;%d.&lt;/m_strFormatTime&gt;&lt;m_yearfmt&gt;&lt;begin val=&quot;0&quot;/&gt;&lt;end val=&quot;4&quot;/&gt;&lt;/m_yearfmt&gt;&lt;/m_precDefaultWeek&gt;&lt;m_precDefaultDay&gt;&lt;m_bNumberIsYear val=&quot;0&quot;/&gt;&lt;m_strFormatTime&gt;%#d&lt;/m_strFormatTime&gt;&lt;m_yearfmt&gt;&lt;begin val=&quot;0&quot;/&gt;&lt;end val=&quot;4&quot;/&gt;&lt;/m_yearfmt&gt;&lt;/m_precDefaultDay&gt;&lt;m_mruColor&gt;&lt;m_vecMRU length=&quot;0&quot;/&gt;&lt;/m_mruColor&gt;&lt;m_eweekdayFirstOfWeek val=&quot;1&quot;/&gt;&lt;m_eweekdayFirstOfWorkweek val=&quot;2&quot;/&gt;&lt;m_eweekdayFirstOfWeekend val=&quot;7&quot;/&gt;&lt;/CPresentation&gt;&lt;/root&gt;"/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SOzZ_yzh0K3vT3KYNQ89A"/>
  <p:tag name="MIO_GUID" val="11dbf6aa-e45a-4d0f-acb6-17d393db3e59"/>
  <p:tag name="MIO_EK" val="1127"/>
  <p:tag name="MIO_UPDATE" val="True"/>
  <p:tag name="MIO_VERSION" val="16.09.2013 15:56:47"/>
  <p:tag name="MIO_DBID" val="84308ECE-53B2-4873-BBD1-EDD7EAAC1BB3"/>
  <p:tag name="MIO_LASTDOWNLOADED" val="21.07.2014 13:23:56"/>
  <p:tag name="MIO_OBJECTNAME" val="arrow list 4"/>
  <p:tag name="MIO_LASTEDITORNAME" val="Fabrice Atallah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9Qh754nKEGMGHtLor4k4Q"/>
  <p:tag name="MIO_GUID" val="9b8bf949-1079-462a-819d-7fd86d6ed8b5"/>
  <p:tag name="MIO_EK" val="1127"/>
  <p:tag name="MIO_UPDATE" val="True"/>
  <p:tag name="MIO_VERSION" val="16.09.2013 15:56:47"/>
  <p:tag name="MIO_DBID" val="84308ECE-53B2-4873-BBD1-EDD7EAAC1BB3"/>
  <p:tag name="MIO_LASTDOWNLOADED" val="21.07.2014 13:23:56"/>
  <p:tag name="MIO_OBJECTNAME" val="arrow list 4"/>
  <p:tag name="MIO_LASTEDITORNAME" val="Fabrice Atallah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S6.njjX8U6XXhi5qmAYng"/>
  <p:tag name="MIO_GUID" val="1b1ddaca-fb9e-40c6-b315-943f6a2ce4d0"/>
  <p:tag name="MIO_EK" val="1127"/>
  <p:tag name="MIO_UPDATE" val="True"/>
  <p:tag name="MIO_VERSION" val="16.09.2013 15:56:47"/>
  <p:tag name="MIO_DBID" val="84308ECE-53B2-4873-BBD1-EDD7EAAC1BB3"/>
  <p:tag name="MIO_LASTDOWNLOADED" val="21.07.2014 13:23:56"/>
  <p:tag name="MIO_OBJECTNAME" val="arrow list 4"/>
  <p:tag name="MIO_LASTEDITORNAME" val="Fabrice Atallah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LPPB7J6Yk25AItN1bo0cA"/>
  <p:tag name="MIO_GUID" val="b6ab4a19-0f1e-4bc5-986a-b1fe37969e70"/>
  <p:tag name="MIO_EK" val="1127"/>
  <p:tag name="MIO_UPDATE" val="True"/>
  <p:tag name="MIO_VERSION" val="16.09.2013 15:56:47"/>
  <p:tag name="MIO_DBID" val="84308ECE-53B2-4873-BBD1-EDD7EAAC1BB3"/>
  <p:tag name="MIO_LASTDOWNLOADED" val="21.07.2014 13:23:56"/>
  <p:tag name="MIO_OBJECTNAME" val="arrow list 4"/>
  <p:tag name="MIO_LASTEDITORNAME" val="Fabrice Atallah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uCqMLFauE.EySEQ.vTYbA"/>
  <p:tag name="MIO_GUID" val="254b547e-d8ae-41ef-92f5-751d4897fca3"/>
  <p:tag name="MIO_EK" val="1127"/>
  <p:tag name="MIO_UPDATE" val="True"/>
  <p:tag name="MIO_VERSION" val="16.09.2013 15:56:47"/>
  <p:tag name="MIO_DBID" val="84308ECE-53B2-4873-BBD1-EDD7EAAC1BB3"/>
  <p:tag name="MIO_LASTDOWNLOADED" val="21.07.2014 13:23:56"/>
  <p:tag name="MIO_OBJECTNAME" val="arrow list 4"/>
  <p:tag name="MIO_LASTEDITORNAME" val="Fabrice Atallah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uCqMLFauE.EySEQ.vTYbA"/>
  <p:tag name="MIO_GUID" val="254b547e-d8ae-41ef-92f5-751d4897fca3"/>
  <p:tag name="MIO_EK" val="1127"/>
  <p:tag name="MIO_UPDATE" val="True"/>
  <p:tag name="MIO_VERSION" val="16.09.2013 15:56:47"/>
  <p:tag name="MIO_DBID" val="84308ECE-53B2-4873-BBD1-EDD7EAAC1BB3"/>
  <p:tag name="MIO_LASTDOWNLOADED" val="21.07.2014 13:23:56"/>
  <p:tag name="MIO_OBJECTNAME" val="arrow list 4"/>
  <p:tag name="MIO_LASTEDITORNAME" val="Fabrice Atallah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DuTuPN5l0C893t0LIz1bg"/>
  <p:tag name="MIO_GUID" val="0e0848bd-d734-4a8a-a8b3-8291b8cfaa6b"/>
  <p:tag name="MIO_EK" val="1127"/>
  <p:tag name="MIO_UPDATE" val="True"/>
  <p:tag name="MIO_VERSION" val="16.09.2013 15:56:47"/>
  <p:tag name="MIO_DBID" val="84308ECE-53B2-4873-BBD1-EDD7EAAC1BB3"/>
  <p:tag name="MIO_LASTDOWNLOADED" val="21.07.2014 13:23:56"/>
  <p:tag name="MIO_OBJECTNAME" val="arrow list 4"/>
  <p:tag name="MIO_LASTEDITORNAME" val="Fabrice Atallah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WHLbb9EIki4ReHrKm1EMQ"/>
  <p:tag name="MIO_GUID" val="f7eb3fd0-aa8f-497b-ac04-45f2bcb11fc0"/>
  <p:tag name="MIO_EK" val="1127"/>
  <p:tag name="MIO_UPDATE" val="True"/>
  <p:tag name="MIO_VERSION" val="16.09.2013 15:56:47"/>
  <p:tag name="MIO_DBID" val="84308ECE-53B2-4873-BBD1-EDD7EAAC1BB3"/>
  <p:tag name="MIO_LASTDOWNLOADED" val="21.07.2014 13:23:56"/>
  <p:tag name="MIO_OBJECTNAME" val="arrow list 4"/>
  <p:tag name="MIO_LASTEDITORNAME" val="Fabrice Atallah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S6.njjX8U6XXhi5qmAYng"/>
  <p:tag name="MIO_GUID" val="1b1ddaca-fb9e-40c6-b315-943f6a2ce4d0"/>
  <p:tag name="MIO_EK" val="1127"/>
  <p:tag name="MIO_UPDATE" val="True"/>
  <p:tag name="MIO_VERSION" val="16.09.2013 15:56:47"/>
  <p:tag name="MIO_DBID" val="84308ECE-53B2-4873-BBD1-EDD7EAAC1BB3"/>
  <p:tag name="MIO_LASTDOWNLOADED" val="21.07.2014 13:23:56"/>
  <p:tag name="MIO_OBJECTNAME" val="arrow list 4"/>
  <p:tag name="MIO_LASTEDITORNAME" val="Fabrice Atallah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SOzZ_yzh0K3vT3KYNQ89A"/>
  <p:tag name="MIO_GUID" val="11dbf6aa-e45a-4d0f-acb6-17d393db3e59"/>
  <p:tag name="MIO_EK" val="1127"/>
  <p:tag name="MIO_UPDATE" val="True"/>
  <p:tag name="MIO_VERSION" val="16.09.2013 15:56:47"/>
  <p:tag name="MIO_DBID" val="84308ECE-53B2-4873-BBD1-EDD7EAAC1BB3"/>
  <p:tag name="MIO_LASTDOWNLOADED" val="21.07.2014 13:23:56"/>
  <p:tag name="MIO_OBJECTNAME" val="arrow list 4"/>
  <p:tag name="MIO_LASTEDITORNAME" val="Fabrice Atallah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9Qh754nKEGMGHtLor4k4Q"/>
  <p:tag name="MIO_GUID" val="9b8bf949-1079-462a-819d-7fd86d6ed8b5"/>
  <p:tag name="MIO_EK" val="1127"/>
  <p:tag name="MIO_UPDATE" val="True"/>
  <p:tag name="MIO_VERSION" val="16.09.2013 15:56:47"/>
  <p:tag name="MIO_DBID" val="84308ECE-53B2-4873-BBD1-EDD7EAAC1BB3"/>
  <p:tag name="MIO_LASTDOWNLOADED" val="21.07.2014 13:23:56"/>
  <p:tag name="MIO_OBJECTNAME" val="arrow list 4"/>
  <p:tag name="MIO_LASTEDITORNAME" val="Fabrice Atallah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S6.njjX8U6XXhi5qmAYng"/>
  <p:tag name="MIO_GUID" val="1b1ddaca-fb9e-40c6-b315-943f6a2ce4d0"/>
  <p:tag name="MIO_EK" val="1127"/>
  <p:tag name="MIO_UPDATE" val="True"/>
  <p:tag name="MIO_VERSION" val="16.09.2013 15:56:47"/>
  <p:tag name="MIO_DBID" val="84308ECE-53B2-4873-BBD1-EDD7EAAC1BB3"/>
  <p:tag name="MIO_LASTDOWNLOADED" val="21.07.2014 13:23:56"/>
  <p:tag name="MIO_OBJECTNAME" val="arrow list 4"/>
  <p:tag name="MIO_LASTEDITORNAME" val="Fabrice Atallah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LPPB7J6Yk25AItN1bo0cA"/>
  <p:tag name="MIO_GUID" val="b6ab4a19-0f1e-4bc5-986a-b1fe37969e70"/>
  <p:tag name="MIO_EK" val="1127"/>
  <p:tag name="MIO_UPDATE" val="True"/>
  <p:tag name="MIO_VERSION" val="16.09.2013 15:56:47"/>
  <p:tag name="MIO_DBID" val="84308ECE-53B2-4873-BBD1-EDD7EAAC1BB3"/>
  <p:tag name="MIO_LASTDOWNLOADED" val="21.07.2014 13:23:56"/>
  <p:tag name="MIO_OBJECTNAME" val="arrow list 4"/>
  <p:tag name="MIO_LASTEDITORNAME" val="Fabrice Atallah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uCqMLFauE.EySEQ.vTYbA"/>
  <p:tag name="MIO_GUID" val="254b547e-d8ae-41ef-92f5-751d4897fca3"/>
  <p:tag name="MIO_EK" val="1127"/>
  <p:tag name="MIO_UPDATE" val="True"/>
  <p:tag name="MIO_VERSION" val="16.09.2013 15:56:47"/>
  <p:tag name="MIO_DBID" val="84308ECE-53B2-4873-BBD1-EDD7EAAC1BB3"/>
  <p:tag name="MIO_LASTDOWNLOADED" val="21.07.2014 13:23:56"/>
  <p:tag name="MIO_OBJECTNAME" val="arrow list 4"/>
  <p:tag name="MIO_LASTEDITORNAME" val="Fabrice Atallah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uCqMLFauE.EySEQ.vTYbA"/>
  <p:tag name="MIO_GUID" val="254b547e-d8ae-41ef-92f5-751d4897fca3"/>
  <p:tag name="MIO_EK" val="1127"/>
  <p:tag name="MIO_UPDATE" val="True"/>
  <p:tag name="MIO_VERSION" val="16.09.2013 15:56:47"/>
  <p:tag name="MIO_DBID" val="84308ECE-53B2-4873-BBD1-EDD7EAAC1BB3"/>
  <p:tag name="MIO_LASTDOWNLOADED" val="21.07.2014 13:23:56"/>
  <p:tag name="MIO_OBJECTNAME" val="arrow list 4"/>
  <p:tag name="MIO_LASTEDITORNAME" val="Fabrice Atallah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fp_B55hVEuk_o6RalbURw"/>
  <p:tag name="MIO_GUID" val="a77a7522-e184-497e-87cd-6c61f1026ab0"/>
  <p:tag name="MIO_EK" val="853"/>
  <p:tag name="MIO_UPDATE" val="True"/>
  <p:tag name="MIO_VERSION" val="14.01.2014 10:45:02"/>
  <p:tag name="MIO_DBID" val="84308ECE-53B2-4873-BBD1-EDD7EAAC1BB3"/>
  <p:tag name="MIO_LASTDOWNLOADED" val="21.07.2014 11:20:04"/>
  <p:tag name="MIO_OBJECTNAME" val="Cycles"/>
  <p:tag name="MIO_LASTEDITORNAME" val="(Joao Carlos Lopes Serralheiro)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9f4d988d-c703-4851-90c7-d72a75bb9ae0"/>
  <p:tag name="MIO_EK" val="920"/>
  <p:tag name="MIO_UPDATE" val="True"/>
  <p:tag name="MIO_VERSION" val="23.08.2013 16:31:15"/>
  <p:tag name="MIO_DBID" val="84308ECE-53B2-4873-BBD1-EDD7EAAC1BB3"/>
  <p:tag name="MIO_LASTDOWNLOADED" val="21.07.2014 11:19:30"/>
  <p:tag name="MIO_OBJECTNAME" val="Cycles"/>
  <p:tag name="MIO_LASTEDITORNAME" val="Farren Bennett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2f9fe445-cedd-44ad-91cd-dccbc04fb972"/>
  <p:tag name="MIO_EK" val="920"/>
  <p:tag name="MIO_UPDATE" val="True"/>
  <p:tag name="MIO_VERSION" val="23.08.2013 16:31:15"/>
  <p:tag name="MIO_DBID" val="84308ECE-53B2-4873-BBD1-EDD7EAAC1BB3"/>
  <p:tag name="MIO_LASTDOWNLOADED" val="21.07.2014 11:19:30"/>
  <p:tag name="MIO_OBJECTNAME" val="Cycles"/>
  <p:tag name="MIO_LASTEDITORNAME" val="Farren Bennett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8387595d-9469-4121-9d29-a9c8657d93a0"/>
  <p:tag name="MIO_EK" val="920"/>
  <p:tag name="MIO_UPDATE" val="True"/>
  <p:tag name="MIO_VERSION" val="23.08.2013 16:31:15"/>
  <p:tag name="MIO_DBID" val="84308ECE-53B2-4873-BBD1-EDD7EAAC1BB3"/>
  <p:tag name="MIO_LASTDOWNLOADED" val="21.07.2014 11:19:30"/>
  <p:tag name="MIO_OBJECTNAME" val="Cycles"/>
  <p:tag name="MIO_LASTEDITORNAME" val="Farren Bennett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f21d21d4-dbb4-405e-8c3f-1880ae6da8d2"/>
  <p:tag name="MIO_EK" val="920"/>
  <p:tag name="MIO_UPDATE" val="True"/>
  <p:tag name="MIO_VERSION" val="23.08.2013 16:31:15"/>
  <p:tag name="MIO_DBID" val="84308ECE-53B2-4873-BBD1-EDD7EAAC1BB3"/>
  <p:tag name="MIO_LASTDOWNLOADED" val="21.07.2014 11:19:30"/>
  <p:tag name="MIO_OBJECTNAME" val="Cycles"/>
  <p:tag name="MIO_LASTEDITORNAME" val="Farren Bennett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d0b7b7a9-7b50-4a96-a3db-0a4de50d515f"/>
  <p:tag name="MIO_EK" val="920"/>
  <p:tag name="MIO_UPDATE" val="True"/>
  <p:tag name="MIO_VERSION" val="23.08.2013 16:31:15"/>
  <p:tag name="MIO_DBID" val="84308ECE-53B2-4873-BBD1-EDD7EAAC1BB3"/>
  <p:tag name="MIO_LASTDOWNLOADED" val="21.07.2014 11:19:30"/>
  <p:tag name="MIO_OBJECTNAME" val="Cycles"/>
  <p:tag name="MIO_LASTEDITORNAME" val="Farren Bennett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72aad8ee-efb4-4d4e-9d1c-42a1a7e435a1"/>
  <p:tag name="MIO_EK" val="920"/>
  <p:tag name="MIO_UPDATE" val="True"/>
  <p:tag name="MIO_VERSION" val="23.08.2013 16:31:15"/>
  <p:tag name="MIO_DBID" val="84308ECE-53B2-4873-BBD1-EDD7EAAC1BB3"/>
  <p:tag name="MIO_LASTDOWNLOADED" val="21.07.2014 11:19:30"/>
  <p:tag name="MIO_OBJECTNAME" val="Cycles"/>
  <p:tag name="MIO_LASTEDITORNAME" val="Farren Bennett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478fc860-528c-44d6-b6ae-0512e2f48f02"/>
  <p:tag name="MIO_EK" val="920"/>
  <p:tag name="MIO_UPDATE" val="True"/>
  <p:tag name="MIO_VERSION" val="23.08.2013 16:31:15"/>
  <p:tag name="MIO_DBID" val="84308ECE-53B2-4873-BBD1-EDD7EAAC1BB3"/>
  <p:tag name="MIO_LASTDOWNLOADED" val="21.07.2014 11:19:30"/>
  <p:tag name="MIO_OBJECTNAME" val="Cycles"/>
  <p:tag name="MIO_LASTEDITORNAME" val="Farren Bennett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c2537d47-5ff6-4a5e-aec8-497e25cd8cc7"/>
  <p:tag name="MIO_EK" val="920"/>
  <p:tag name="MIO_UPDATE" val="True"/>
  <p:tag name="MIO_VERSION" val="23.08.2013 16:31:15"/>
  <p:tag name="MIO_DBID" val="84308ECE-53B2-4873-BBD1-EDD7EAAC1BB3"/>
  <p:tag name="MIO_LASTDOWNLOADED" val="21.07.2014 11:19:30"/>
  <p:tag name="MIO_OBJECTNAME" val="Cycles"/>
  <p:tag name="MIO_LASTEDITORNAME" val="Farren Bennett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51d30d99-f768-41bb-bc42-a138d0512d1c"/>
  <p:tag name="MIO_EK" val="920"/>
  <p:tag name="MIO_UPDATE" val="True"/>
  <p:tag name="MIO_VERSION" val="23.08.2013 16:31:15"/>
  <p:tag name="MIO_DBID" val="84308ECE-53B2-4873-BBD1-EDD7EAAC1BB3"/>
  <p:tag name="MIO_LASTDOWNLOADED" val="21.07.2014 11:19:30"/>
  <p:tag name="MIO_OBJECTNAME" val="Cycles"/>
  <p:tag name="MIO_LASTEDITORNAME" val="Farren Bennett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xMEmhuCEEWb3zDvAfXXNw"/>
  <p:tag name="MIO_GUID" val="db96a49d-5442-443f-bc28-4c01375eb0fa"/>
  <p:tag name="MIO_EK" val="1104"/>
  <p:tag name="MIO_UPDATE" val="True"/>
  <p:tag name="MIO_VERSION" val="14.01.2014 11:36:17"/>
  <p:tag name="MIO_DBID" val="84308ECE-53B2-4873-BBD1-EDD7EAAC1BB3"/>
  <p:tag name="MIO_LASTDOWNLOADED" val="21.07.2014 12:30:42"/>
  <p:tag name="MIO_OBJECTNAME" val="Filter - 4"/>
  <p:tag name="MIO_LASTEDITORNAME" val="(Joao Carlos Lopes Serralheiro)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_HfFyO9vkeApuWo6tjjfw"/>
  <p:tag name="MIO_GUID" val="df82a4d5-47f0-4408-b3cd-7d52f44bb17e"/>
  <p:tag name="MIO_EK" val="1104"/>
  <p:tag name="MIO_UPDATE" val="True"/>
  <p:tag name="MIO_VERSION" val="14.01.2014 11:36:17"/>
  <p:tag name="MIO_DBID" val="84308ECE-53B2-4873-BBD1-EDD7EAAC1BB3"/>
  <p:tag name="MIO_LASTDOWNLOADED" val="21.07.2014 12:30:42"/>
  <p:tag name="MIO_OBJECTNAME" val="Filter - 4"/>
  <p:tag name="MIO_LASTEDITORNAME" val="(Joao Carlos Lopes Serralheiro)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6LjvmhkhkKyNHZdLgtnbg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34LAAd74kOtZSrdGlqOaQ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NWY557hRUqtDhttb_YEJ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hSxwM4hwk2OYp8P0jT4pg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TQU8WUdXkiNWMVu9XnwdQ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B_BjDE6Jk..XKyy_3u7.A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._x7q2IKkeUkGOQ7_zmKw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wNG43zea0CiAffTOWzH3w"/>
  <p:tag name="MIO_GUID" val="ead34823-cd7c-4cd8-822a-7f42307d9291"/>
  <p:tag name="MIO_EK" val="1104"/>
  <p:tag name="MIO_UPDATE" val="True"/>
  <p:tag name="MIO_VERSION" val="14.01.2014 11:36:17"/>
  <p:tag name="MIO_DBID" val="84308ECE-53B2-4873-BBD1-EDD7EAAC1BB3"/>
  <p:tag name="MIO_LASTDOWNLOADED" val="21.07.2014 12:30:42"/>
  <p:tag name="MIO_OBJECTNAME" val="Filter - 4"/>
  <p:tag name="MIO_LASTEDITORNAME" val="(Joao Carlos Lopes Serralheiro)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3hcXQC2IUCDhB..727xGA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NUh.r3HE0StFTBtAiZN_Q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f792e939-3b3a-458f-8486-99fefa23ad48"/>
  <p:tag name="MIO_EK" val="1066"/>
  <p:tag name="MIO_UPDATE" val="True"/>
  <p:tag name="MIO_VERSION" val="28.08.2013 15:41:37"/>
  <p:tag name="MIO_DBID" val="84308ECE-53B2-4873-BBD1-EDD7EAAC1BB3"/>
  <p:tag name="MIO_LASTDOWNLOADED" val="21.07.2014 14:00:28"/>
  <p:tag name="MIO_OBJECTNAME" val="Convergence"/>
  <p:tag name="MIO_LASTEDITORNAME" val="Farren Bennett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c03a2be3-109f-4e66-beda-89364351289f"/>
  <p:tag name="MIO_EK" val="1066"/>
  <p:tag name="MIO_UPDATE" val="True"/>
  <p:tag name="MIO_VERSION" val="28.08.2013 15:41:37"/>
  <p:tag name="MIO_DBID" val="84308ECE-53B2-4873-BBD1-EDD7EAAC1BB3"/>
  <p:tag name="MIO_LASTDOWNLOADED" val="21.07.2014 14:00:28"/>
  <p:tag name="MIO_OBJECTNAME" val="Convergence"/>
  <p:tag name="MIO_LASTEDITORNAME" val="Farren Bennett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59d5d4d0-058c-480e-99b3-83e8e80aa4c4"/>
  <p:tag name="MIO_EK" val="1066"/>
  <p:tag name="MIO_UPDATE" val="True"/>
  <p:tag name="MIO_VERSION" val="28.08.2013 15:41:37"/>
  <p:tag name="MIO_DBID" val="84308ECE-53B2-4873-BBD1-EDD7EAAC1BB3"/>
  <p:tag name="MIO_LASTDOWNLOADED" val="21.07.2014 14:00:28"/>
  <p:tag name="MIO_OBJECTNAME" val="Convergence"/>
  <p:tag name="MIO_LASTEDITORNAME" val="Farren Bennett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545d03fe-0f9b-40bf-a9ca-1ef7557f3f4b"/>
  <p:tag name="MIO_EK" val="1066"/>
  <p:tag name="MIO_UPDATE" val="True"/>
  <p:tag name="MIO_VERSION" val="28.08.2013 15:41:37"/>
  <p:tag name="MIO_DBID" val="84308ECE-53B2-4873-BBD1-EDD7EAAC1BB3"/>
  <p:tag name="MIO_LASTDOWNLOADED" val="21.07.2014 14:00:28"/>
  <p:tag name="MIO_OBJECTNAME" val="Convergence"/>
  <p:tag name="MIO_LASTEDITORNAME" val="Farren Bennett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DuTuPN5l0C893t0LIz1bg"/>
  <p:tag name="MIO_GUID" val="0e0848bd-d734-4a8a-a8b3-8291b8cfaa6b"/>
  <p:tag name="MIO_EK" val="1127"/>
  <p:tag name="MIO_UPDATE" val="True"/>
  <p:tag name="MIO_VERSION" val="16.09.2013 15:56:47"/>
  <p:tag name="MIO_DBID" val="84308ECE-53B2-4873-BBD1-EDD7EAAC1BB3"/>
  <p:tag name="MIO_LASTDOWNLOADED" val="21.07.2014 13:23:56"/>
  <p:tag name="MIO_OBJECTNAME" val="arrow list 4"/>
  <p:tag name="MIO_LASTEDITORNAME" val="Fabrice Atallah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Bc99JoA3U.sQcAjnH.hXA"/>
  <p:tag name="MIO_GUID" val="171f92e6-0491-47fb-9be4-03bc91ba76f6"/>
  <p:tag name="MIO_EK" val="904"/>
  <p:tag name="MIO_UPDATE" val="True"/>
  <p:tag name="MIO_VERSION" val="23.08.2013 16:16:13"/>
  <p:tag name="MIO_DBID" val="84308ECE-53B2-4873-BBD1-EDD7EAAC1BB3"/>
  <p:tag name="MIO_LASTDOWNLOADED" val="21.07.2014 12:32:32"/>
  <p:tag name="MIO_OBJECTNAME" val="Pyramid - 3D"/>
  <p:tag name="MIO_LASTEDITORNAME" val="Farren Bennett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ymiSnoDgE2YjrSvOVyv7w"/>
  <p:tag name="MIO_GUID" val="94fbf209-65f8-4299-8a81-328a8159d241"/>
  <p:tag name="MIO_EK" val="904"/>
  <p:tag name="MIO_UPDATE" val="True"/>
  <p:tag name="MIO_VERSION" val="23.08.2013 16:16:13"/>
  <p:tag name="MIO_DBID" val="84308ECE-53B2-4873-BBD1-EDD7EAAC1BB3"/>
  <p:tag name="MIO_LASTDOWNLOADED" val="21.07.2014 12:32:32"/>
  <p:tag name="MIO_OBJECTNAME" val="Pyramid - 3D"/>
  <p:tag name="MIO_LASTEDITORNAME" val="Farren Bennett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YqW0RZySE.2cZTv4gGTcQ"/>
  <p:tag name="MIO_GUID" val="42ce6517-f7e6-43bf-8f2b-c053d9f6c3cb"/>
  <p:tag name="MIO_EK" val="904"/>
  <p:tag name="MIO_UPDATE" val="True"/>
  <p:tag name="MIO_VERSION" val="23.08.2013 16:16:13"/>
  <p:tag name="MIO_DBID" val="84308ECE-53B2-4873-BBD1-EDD7EAAC1BB3"/>
  <p:tag name="MIO_LASTDOWNLOADED" val="21.07.2014 12:32:32"/>
  <p:tag name="MIO_OBJECTNAME" val="Pyramid - 3D"/>
  <p:tag name="MIO_LASTEDITORNAME" val="Farren Bennett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kHHQObQdEycrZN9rMPCdw"/>
  <p:tag name="MIO_GUID" val="dd799152-d41d-4edf-a53e-a29bc123b00d"/>
  <p:tag name="MIO_EK" val="904"/>
  <p:tag name="MIO_UPDATE" val="True"/>
  <p:tag name="MIO_VERSION" val="23.08.2013 16:16:13"/>
  <p:tag name="MIO_DBID" val="84308ECE-53B2-4873-BBD1-EDD7EAAC1BB3"/>
  <p:tag name="MIO_LASTDOWNLOADED" val="21.07.2014 12:32:32"/>
  <p:tag name="MIO_OBJECTNAME" val="Pyramid - 3D"/>
  <p:tag name="MIO_LASTEDITORNAME" val="Farren Bennett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nR8yxTgakOsbvNp3mB8.g"/>
  <p:tag name="MIO_GUID" val="151b74d5-5653-469f-9b69-d4d7f8185e93"/>
  <p:tag name="MIO_EK" val="904"/>
  <p:tag name="MIO_UPDATE" val="True"/>
  <p:tag name="MIO_VERSION" val="23.08.2013 16:16:13"/>
  <p:tag name="MIO_DBID" val="84308ECE-53B2-4873-BBD1-EDD7EAAC1BB3"/>
  <p:tag name="MIO_LASTDOWNLOADED" val="21.07.2014 12:32:32"/>
  <p:tag name="MIO_OBJECTNAME" val="Pyramid - 3D"/>
  <p:tag name="MIO_LASTEDITORNAME" val="Farren Bennett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M23tQCifU2EMU4EKE1YNQ"/>
  <p:tag name="MIO_GUID" val="e8f9078d-798d-48d2-ba66-c2c2ee30c47f"/>
  <p:tag name="MIO_EK" val="904"/>
  <p:tag name="MIO_UPDATE" val="True"/>
  <p:tag name="MIO_VERSION" val="23.08.2013 16:16:13"/>
  <p:tag name="MIO_DBID" val="84308ECE-53B2-4873-BBD1-EDD7EAAC1BB3"/>
  <p:tag name="MIO_LASTDOWNLOADED" val="21.07.2014 12:32:32"/>
  <p:tag name="MIO_OBJECTNAME" val="Pyramid - 3D"/>
  <p:tag name="MIO_LASTEDITORNAME" val="Farren Bennett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dc044cdc-95fb-49e6-9079-02194a29d2b4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7c6bd652-e86f-46a5-8343-f3564fe3406f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a581c34c-0af6-4e9d-86c4-95ff90652bf0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d4c56644-3670-4950-acd0-1ceeee3fa3e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WnKe5gAH0GpI02G5BVv2Q"/>
  <p:tag name="MIO_GUID" val="2dd125a1-9509-43a4-99d7-ee8be9bd43a1"/>
  <p:tag name="MIO_EK" val="1127"/>
  <p:tag name="MIO_UPDATE" val="True"/>
  <p:tag name="MIO_VERSION" val="16.09.2013 15:56:47"/>
  <p:tag name="MIO_DBID" val="84308ECE-53B2-4873-BBD1-EDD7EAAC1BB3"/>
  <p:tag name="MIO_LASTDOWNLOADED" val="21.07.2014 13:23:56"/>
  <p:tag name="MIO_OBJECTNAME" val="arrow list 4"/>
  <p:tag name="MIO_LASTEDITORNAME" val="Fabrice Atallah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azI2WiijUq9nED7F45iWA"/>
  <p:tag name="MIO_GUID" val="fd82fa50-72b9-44d7-80ab-3bb34b7b2847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_XLieACmk.jP2QLSAH5iQ"/>
  <p:tag name="MIO_GUID" val="e861d49a-5223-4f09-bbc5-e11d20ee61ec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ex0KZS6lU2si4U0HVw4Xg"/>
  <p:tag name="MIO_GUID" val="9806c39a-e9e4-4352-960e-681c5dd2cb50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fr3n6Dco0SYaHVRSZASyA"/>
  <p:tag name="MIO_GUID" val="7e4fc21d-9af1-4ea1-ac9c-098200d870a7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aSRwRK150CnCXaHiGy0Lg"/>
  <p:tag name="MIO_GUID" val="cc8f99cb-b0de-4b2e-b188-4af9a3cc6c7f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f86b5959-c576-4a08-a171-b76c1b996244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69db6264-77c6-42fc-9c70-9c27ecc08d68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df0b494e-7572-4d5f-8cc2-aa92e5bfd4bd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844762b9-d0c0-4e9a-a522-7f247d262d62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5b35e9f3-4942-4e86-8177-caab8ea17f2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WHLbb9EIki4ReHrKm1EMQ"/>
  <p:tag name="MIO_GUID" val="f7eb3fd0-aa8f-497b-ac04-45f2bcb11fc0"/>
  <p:tag name="MIO_EK" val="1127"/>
  <p:tag name="MIO_UPDATE" val="True"/>
  <p:tag name="MIO_VERSION" val="16.09.2013 15:56:47"/>
  <p:tag name="MIO_DBID" val="84308ECE-53B2-4873-BBD1-EDD7EAAC1BB3"/>
  <p:tag name="MIO_LASTDOWNLOADED" val="21.07.2014 13:23:56"/>
  <p:tag name="MIO_OBJECTNAME" val="arrow list 4"/>
  <p:tag name="MIO_LASTEDITORNAME" val="Fabrice Atallah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a9c59c8f-2fc0-4829-ade2-f02f00f33d39"/>
  <p:tag name="MIO_EK" val="1131"/>
  <p:tag name="MIO_UPDATE" val="True"/>
  <p:tag name="MIO_VERSION" val="17.09.2013 12:57:47"/>
  <p:tag name="MIO_DBID" val="84308ECE-53B2-4873-BBD1-EDD7EAAC1BB3"/>
  <p:tag name="MIO_LASTDOWNLOADED" val="21.07.2014 14:05:31"/>
  <p:tag name="MIO_OBJECTNAME" val="Timeline 1"/>
  <p:tag name="MIO_LASTEDITORNAME" val="Fabrice Atallah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fcb6b27b-b177-44e1-8774-0c44f5769e3c"/>
  <p:tag name="MIO_EK" val="1131"/>
  <p:tag name="MIO_UPDATE" val="True"/>
  <p:tag name="MIO_VERSION" val="17.09.2013 12:57:47"/>
  <p:tag name="MIO_DBID" val="84308ECE-53B2-4873-BBD1-EDD7EAAC1BB3"/>
  <p:tag name="MIO_LASTDOWNLOADED" val="21.07.2014 14:05:31"/>
  <p:tag name="MIO_OBJECTNAME" val="Timeline 1"/>
  <p:tag name="MIO_LASTEDITORNAME" val="Fabrice Atallah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2176d601-d56d-4467-9182-f14a4d7a9d3e"/>
  <p:tag name="MIO_EK" val="1131"/>
  <p:tag name="MIO_UPDATE" val="True"/>
  <p:tag name="MIO_VERSION" val="17.09.2013 12:57:47"/>
  <p:tag name="MIO_DBID" val="84308ECE-53B2-4873-BBD1-EDD7EAAC1BB3"/>
  <p:tag name="MIO_LASTDOWNLOADED" val="21.07.2014 14:05:31"/>
  <p:tag name="MIO_OBJECTNAME" val="Timeline 1"/>
  <p:tag name="MIO_LASTEDITORNAME" val="Fabrice Atallah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9e5c9872-4823-4f18-aef1-4bcf8fbb3384"/>
  <p:tag name="MIO_EK" val="1131"/>
  <p:tag name="MIO_UPDATE" val="True"/>
  <p:tag name="MIO_VERSION" val="17.09.2013 12:57:47"/>
  <p:tag name="MIO_DBID" val="84308ECE-53B2-4873-BBD1-EDD7EAAC1BB3"/>
  <p:tag name="MIO_LASTDOWNLOADED" val="21.07.2014 14:05:31"/>
  <p:tag name="MIO_OBJECTNAME" val="Timeline 1"/>
  <p:tag name="MIO_LASTEDITORNAME" val="Fabrice Atallah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62c320da-4f8e-4625-8a96-035320563721"/>
  <p:tag name="MIO_EK" val="1131"/>
  <p:tag name="MIO_UPDATE" val="True"/>
  <p:tag name="MIO_VERSION" val="17.09.2013 12:57:47"/>
  <p:tag name="MIO_DBID" val="84308ECE-53B2-4873-BBD1-EDD7EAAC1BB3"/>
  <p:tag name="MIO_LASTDOWNLOADED" val="21.07.2014 14:05:31"/>
  <p:tag name="MIO_OBJECTNAME" val="Timeline 1"/>
  <p:tag name="MIO_LASTEDITORNAME" val="Fabrice Atallah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83ec54e8-f65f-4581-b415-6185300e9776"/>
  <p:tag name="MIO_EK" val="1131"/>
  <p:tag name="MIO_UPDATE" val="True"/>
  <p:tag name="MIO_VERSION" val="17.09.2013 12:57:47"/>
  <p:tag name="MIO_DBID" val="84308ECE-53B2-4873-BBD1-EDD7EAAC1BB3"/>
  <p:tag name="MIO_LASTDOWNLOADED" val="21.07.2014 14:05:31"/>
  <p:tag name="MIO_OBJECTNAME" val="Timeline 1"/>
  <p:tag name="MIO_LASTEDITORNAME" val="Fabrice Atallah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caa37a53-9b4a-45bb-bb8e-5a750d94a913"/>
  <p:tag name="MIO_EK" val="1131"/>
  <p:tag name="MIO_UPDATE" val="True"/>
  <p:tag name="MIO_VERSION" val="17.09.2013 12:57:47"/>
  <p:tag name="MIO_DBID" val="84308ECE-53B2-4873-BBD1-EDD7EAAC1BB3"/>
  <p:tag name="MIO_LASTDOWNLOADED" val="21.07.2014 14:05:31"/>
  <p:tag name="MIO_OBJECTNAME" val="Timeline 1"/>
  <p:tag name="MIO_LASTEDITORNAME" val="Fabrice Atallah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b84b31f5-767d-4542-8c84-5497aefcbeb6"/>
  <p:tag name="MIO_EK" val="1131"/>
  <p:tag name="MIO_UPDATE" val="True"/>
  <p:tag name="MIO_VERSION" val="17.09.2013 12:57:47"/>
  <p:tag name="MIO_DBID" val="84308ECE-53B2-4873-BBD1-EDD7EAAC1BB3"/>
  <p:tag name="MIO_LASTDOWNLOADED" val="21.07.2014 14:05:31"/>
  <p:tag name="MIO_OBJECTNAME" val="Timeline 1"/>
  <p:tag name="MIO_LASTEDITORNAME" val="Fabrice Atallah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bb72bfd9-1363-4a9a-9647-79a0a764ed16"/>
  <p:tag name="MIO_EK" val="1131"/>
  <p:tag name="MIO_UPDATE" val="True"/>
  <p:tag name="MIO_VERSION" val="17.09.2013 12:57:47"/>
  <p:tag name="MIO_DBID" val="84308ECE-53B2-4873-BBD1-EDD7EAAC1BB3"/>
  <p:tag name="MIO_LASTDOWNLOADED" val="21.07.2014 14:05:31"/>
  <p:tag name="MIO_OBJECTNAME" val="Timeline 1"/>
  <p:tag name="MIO_LASTEDITORNAME" val="Fabrice Atallah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f56e05b6-76f2-4a82-ae9e-be4011dfb254"/>
  <p:tag name="MIO_EK" val="1131"/>
  <p:tag name="MIO_UPDATE" val="True"/>
  <p:tag name="MIO_VERSION" val="17.09.2013 12:57:47"/>
  <p:tag name="MIO_DBID" val="84308ECE-53B2-4873-BBD1-EDD7EAAC1BB3"/>
  <p:tag name="MIO_LASTDOWNLOADED" val="21.07.2014 14:05:31"/>
  <p:tag name="MIO_OBJECTNAME" val="Timeline 1"/>
  <p:tag name="MIO_LASTEDITORNAME" val="Fabrice Atallah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H5Qx303N0.IG4AwaweYiA"/>
  <p:tag name="MIO_GUID" val="6c05035e-967b-458e-90eb-a47658381709"/>
  <p:tag name="MIO_EK" val="1127"/>
  <p:tag name="MIO_UPDATE" val="True"/>
  <p:tag name="MIO_VERSION" val="16.09.2013 15:56:47"/>
  <p:tag name="MIO_DBID" val="84308ECE-53B2-4873-BBD1-EDD7EAAC1BB3"/>
  <p:tag name="MIO_LASTDOWNLOADED" val="21.07.2014 13:23:56"/>
  <p:tag name="MIO_OBJECTNAME" val="arrow list 4"/>
  <p:tag name="MIO_LASTEDITORNAME" val="Fabrice Atallah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46ede12c-51a6-40ac-927f-452506fe76fd"/>
  <p:tag name="MIO_EK" val="1131"/>
  <p:tag name="MIO_UPDATE" val="True"/>
  <p:tag name="MIO_VERSION" val="17.09.2013 12:57:47"/>
  <p:tag name="MIO_DBID" val="84308ECE-53B2-4873-BBD1-EDD7EAAC1BB3"/>
  <p:tag name="MIO_LASTDOWNLOADED" val="21.07.2014 14:05:31"/>
  <p:tag name="MIO_OBJECTNAME" val="Timeline 1"/>
  <p:tag name="MIO_LASTEDITORNAME" val="Fabrice Atallah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9bb1b611-cce8-4b34-bb9f-2870470fe8b5"/>
  <p:tag name="MIO_EK" val="1131"/>
  <p:tag name="MIO_UPDATE" val="True"/>
  <p:tag name="MIO_VERSION" val="17.09.2013 12:57:47"/>
  <p:tag name="MIO_DBID" val="84308ECE-53B2-4873-BBD1-EDD7EAAC1BB3"/>
  <p:tag name="MIO_LASTDOWNLOADED" val="21.07.2014 14:05:31"/>
  <p:tag name="MIO_OBJECTNAME" val="Timeline 1"/>
  <p:tag name="MIO_LASTEDITORNAME" val="Fabrice Atallah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S6.njjX8U6XXhi5qmAYng"/>
  <p:tag name="MIO_GUID" val="1b1ddaca-fb9e-40c6-b315-943f6a2ce4d0"/>
  <p:tag name="MIO_EK" val="1127"/>
  <p:tag name="MIO_UPDATE" val="True"/>
  <p:tag name="MIO_VERSION" val="16.09.2013 15:56:47"/>
  <p:tag name="MIO_DBID" val="84308ECE-53B2-4873-BBD1-EDD7EAAC1BB3"/>
  <p:tag name="MIO_LASTDOWNLOADED" val="21.07.2014 13:23:56"/>
  <p:tag name="MIO_OBJECTNAME" val="arrow list 4"/>
  <p:tag name="MIO_LASTEDITORNAME" val="Fabrice Atallah"/>
</p:tagLst>
</file>

<file path=ppt/theme/theme1.xml><?xml version="1.0" encoding="utf-8"?>
<a:theme xmlns:a="http://schemas.openxmlformats.org/drawingml/2006/main" name="PST Style Guide_16x9">
  <a:themeElements>
    <a:clrScheme name="Topcon Colors 16May2016">
      <a:dk1>
        <a:srgbClr val="000000"/>
      </a:dk1>
      <a:lt1>
        <a:srgbClr val="FFFFFF"/>
      </a:lt1>
      <a:dk2>
        <a:srgbClr val="5C5C5C"/>
      </a:dk2>
      <a:lt2>
        <a:srgbClr val="EEEEEE"/>
      </a:lt2>
      <a:accent1>
        <a:srgbClr val="0079C2"/>
      </a:accent1>
      <a:accent2>
        <a:srgbClr val="808080"/>
      </a:accent2>
      <a:accent3>
        <a:srgbClr val="CBCBCB"/>
      </a:accent3>
      <a:accent4>
        <a:srgbClr val="EEEEEE"/>
      </a:accent4>
      <a:accent5>
        <a:srgbClr val="FFC62F"/>
      </a:accent5>
      <a:accent6>
        <a:srgbClr val="EEEEEE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251B5042-E10C-B645-8DD2-65C4C971E44E}" vid="{003CAB28-53FF-0E47-B9D8-B7EB98AD7BD4}"/>
    </a:ext>
  </a:extLst>
</a:theme>
</file>

<file path=ppt/theme/theme2.xml><?xml version="1.0" encoding="utf-8"?>
<a:theme xmlns:a="http://schemas.openxmlformats.org/drawingml/2006/main" name="Blank Master">
  <a:themeElements>
    <a:clrScheme name="Topcon Colors">
      <a:dk1>
        <a:srgbClr val="000000"/>
      </a:dk1>
      <a:lt1>
        <a:srgbClr val="FFFFFF"/>
      </a:lt1>
      <a:dk2>
        <a:srgbClr val="5C5C5C"/>
      </a:dk2>
      <a:lt2>
        <a:srgbClr val="EEECE1"/>
      </a:lt2>
      <a:accent1>
        <a:srgbClr val="0078C1"/>
      </a:accent1>
      <a:accent2>
        <a:srgbClr val="808080"/>
      </a:accent2>
      <a:accent3>
        <a:srgbClr val="CBCBCB"/>
      </a:accent3>
      <a:accent4>
        <a:srgbClr val="EEEEEE"/>
      </a:accent4>
      <a:accent5>
        <a:srgbClr val="F6CF45"/>
      </a:accent5>
      <a:accent6>
        <a:srgbClr val="EEEEEE"/>
      </a:accent6>
      <a:hlink>
        <a:srgbClr val="0000FF"/>
      </a:hlink>
      <a:folHlink>
        <a:srgbClr val="800080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251B5042-E10C-B645-8DD2-65C4C971E44E}" vid="{98A50B13-CFAC-1C46-8583-89136E9926A0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05424FE8250CC4EAF30B9DF332BC603" ma:contentTypeVersion="18" ma:contentTypeDescription="Create a new document." ma:contentTypeScope="" ma:versionID="cc8f71b7258fb7e59f4471466bc2261f">
  <xsd:schema xmlns:xsd="http://www.w3.org/2001/XMLSchema" xmlns:xs="http://www.w3.org/2001/XMLSchema" xmlns:p="http://schemas.microsoft.com/office/2006/metadata/properties" xmlns:ns2="a614f00e-dab4-4a2d-a313-9bf16196da22" xmlns:ns3="03a1336c-0d35-4052-96e5-54a989367c29" targetNamespace="http://schemas.microsoft.com/office/2006/metadata/properties" ma:root="true" ma:fieldsID="b8ba4eda58cb62c3faf4d884ae22c7f1" ns2:_="" ns3:_="">
    <xsd:import namespace="a614f00e-dab4-4a2d-a313-9bf16196da22"/>
    <xsd:import namespace="03a1336c-0d35-4052-96e5-54a989367c2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Order_x0020_Position" minOccurs="0"/>
                <xsd:element ref="ns2:Order_x0020_by" minOccurs="0"/>
                <xsd:element ref="ns3:SharedWithUsers" minOccurs="0"/>
                <xsd:element ref="ns3:SharedWithDetails" minOccurs="0"/>
                <xsd:element ref="ns2:y5iy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2:MediaServiceEventHashCode" minOccurs="0"/>
                <xsd:element ref="ns2:MediaServiceGenerationTim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614f00e-dab4-4a2d-a313-9bf16196da2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Order_x0020_Position" ma:index="10" nillable="true" ma:displayName="Order Position" ma:format="Dropdown" ma:internalName="Order_x0020_Position">
      <xsd:simpleType>
        <xsd:restriction base="dms:Choice">
          <xsd:enumeration value="1"/>
          <xsd:enumeration value="2"/>
          <xsd:enumeration value="3"/>
          <xsd:enumeration value="4"/>
          <xsd:enumeration value="5"/>
          <xsd:enumeration value="6"/>
          <xsd:enumeration value="7"/>
          <xsd:enumeration value="8"/>
          <xsd:enumeration value="9"/>
          <xsd:enumeration value="10"/>
          <xsd:enumeration value="11"/>
          <xsd:enumeration value="12"/>
          <xsd:enumeration value="13"/>
          <xsd:enumeration value="14"/>
          <xsd:enumeration value="15"/>
          <xsd:enumeration value="16"/>
          <xsd:enumeration value="17"/>
          <xsd:enumeration value="18"/>
          <xsd:enumeration value="19"/>
          <xsd:enumeration value="20"/>
        </xsd:restriction>
      </xsd:simpleType>
    </xsd:element>
    <xsd:element name="Order_x0020_by" ma:index="11" nillable="true" ma:displayName="Order by" ma:internalName="Order_x0020_by" ma:percentage="FALSE">
      <xsd:simpleType>
        <xsd:restriction base="dms:Number"/>
      </xsd:simpleType>
    </xsd:element>
    <xsd:element name="y5iy" ma:index="14" nillable="true" ma:displayName="Number" ma:internalName="y5iy">
      <xsd:simpleType>
        <xsd:restriction base="dms:Number"/>
      </xsd:simpleType>
    </xsd:element>
    <xsd:element name="MediaServiceDateTaken" ma:index="15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6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7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MediaServiceLocation" ma:internalName="MediaServiceLocation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3a1336c-0d35-4052-96e5-54a989367c29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Order_x0020_by xmlns="a614f00e-dab4-4a2d-a313-9bf16196da22" xsi:nil="true"/>
    <Order_x0020_Position xmlns="a614f00e-dab4-4a2d-a313-9bf16196da22" xsi:nil="true"/>
    <y5iy xmlns="a614f00e-dab4-4a2d-a313-9bf16196da22" xsi:nil="true"/>
  </documentManagement>
</p:properties>
</file>

<file path=customXml/itemProps1.xml><?xml version="1.0" encoding="utf-8"?>
<ds:datastoreItem xmlns:ds="http://schemas.openxmlformats.org/officeDocument/2006/customXml" ds:itemID="{A46848FF-8B0E-4D7E-A2EF-05DFF029528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015CF6F-4064-408B-A0F3-FE439106018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614f00e-dab4-4a2d-a313-9bf16196da22"/>
    <ds:schemaRef ds:uri="03a1336c-0d35-4052-96e5-54a989367c2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00638ED-A741-4B88-AFAA-7712093C6BA8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03a1336c-0d35-4052-96e5-54a989367c29"/>
    <ds:schemaRef ds:uri="a614f00e-dab4-4a2d-a313-9bf16196da22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Powerpoint_Template_16x9-1</Template>
  <TotalTime>0</TotalTime>
  <Words>557</Words>
  <Application>Microsoft Office PowerPoint</Application>
  <PresentationFormat>Breitbild</PresentationFormat>
  <Paragraphs>39</Paragraphs>
  <Slides>8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2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5" baseType="lpstr">
      <vt:lpstr>Arial</vt:lpstr>
      <vt:lpstr>Arial Narrow</vt:lpstr>
      <vt:lpstr>Calibri</vt:lpstr>
      <vt:lpstr>Wingdings</vt:lpstr>
      <vt:lpstr>PST Style Guide_16x9</vt:lpstr>
      <vt:lpstr>Blank Master</vt:lpstr>
      <vt:lpstr>think-cell Slide</vt:lpstr>
      <vt:lpstr>INTERGEO 2018</vt:lpstr>
      <vt:lpstr>Pressemitteilungen</vt:lpstr>
      <vt:lpstr>  Topcon auf der Intergeo 2018: Zukunft gestalten. </vt:lpstr>
      <vt:lpstr>  Topcon erweitert die HiPer-Familie um einen vielseitigen, integrierten Empfänger </vt:lpstr>
      <vt:lpstr>PowerPoint-Präsentation</vt:lpstr>
      <vt:lpstr>Topcon stellt die nächste Generation des Komplettpakets für die Massendatenauswertung vor</vt:lpstr>
      <vt:lpstr>Über uns</vt:lpstr>
      <vt:lpstr>Über uns</vt:lpstr>
    </vt:vector>
  </TitlesOfParts>
  <Manager>Ron Oberlander</Manager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Lauren Leech</dc:creator>
  <cp:keywords>Style Guide</cp:keywords>
  <dc:description/>
  <cp:lastModifiedBy>Julia Kirchner</cp:lastModifiedBy>
  <cp:revision>14</cp:revision>
  <cp:lastPrinted>2016-04-07T20:15:23Z</cp:lastPrinted>
  <dcterms:created xsi:type="dcterms:W3CDTF">2018-04-20T20:51:40Z</dcterms:created>
  <dcterms:modified xsi:type="dcterms:W3CDTF">2018-10-14T20:27:40Z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0x010100305424FE8250CC4EAF30B9DF332BC603</vt:lpwstr>
  </property>
</Properties>
</file>